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50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751834" y="292417"/>
            <a:ext cx="6307455" cy="796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5120" y="253618"/>
            <a:ext cx="3378200" cy="19869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mailto:info@genuineitsolution.in" TargetMode="External"/><Relationship Id="rId7" Type="http://schemas.openxmlformats.org/officeDocument/2006/relationships/image" Target="../media/image21.png"/><Relationship Id="rId2" Type="http://schemas.openxmlformats.org/officeDocument/2006/relationships/hyperlink" Target="http://www.genuineitsolution.in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3575" y="361950"/>
            <a:ext cx="2381250" cy="78105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9BBE85B-060E-2D01-1EA3-FC844D9696D8}"/>
              </a:ext>
            </a:extLst>
          </p:cNvPr>
          <p:cNvSpPr txBox="1"/>
          <p:nvPr/>
        </p:nvSpPr>
        <p:spPr>
          <a:xfrm>
            <a:off x="7762875" y="31242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INNOVATION  SINCE  - 2014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B12955A-95A5-B868-4DA2-8F1E774B2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3"/>
            <a:ext cx="12192000" cy="685435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705100" y="3133725"/>
              <a:ext cx="838200" cy="523875"/>
            </a:xfrm>
            <a:custGeom>
              <a:avLst/>
              <a:gdLst/>
              <a:ahLst/>
              <a:cxnLst/>
              <a:rect l="l" t="t" r="r" b="b"/>
              <a:pathLst>
                <a:path w="838200" h="523875">
                  <a:moveTo>
                    <a:pt x="562483" y="272796"/>
                  </a:moveTo>
                  <a:lnTo>
                    <a:pt x="562483" y="523875"/>
                  </a:lnTo>
                  <a:lnTo>
                    <a:pt x="702310" y="523875"/>
                  </a:lnTo>
                  <a:lnTo>
                    <a:pt x="744474" y="519556"/>
                  </a:lnTo>
                  <a:lnTo>
                    <a:pt x="788924" y="500380"/>
                  </a:lnTo>
                  <a:lnTo>
                    <a:pt x="821309" y="466344"/>
                  </a:lnTo>
                  <a:lnTo>
                    <a:pt x="837057" y="417575"/>
                  </a:lnTo>
                  <a:lnTo>
                    <a:pt x="837691" y="403098"/>
                  </a:lnTo>
                  <a:lnTo>
                    <a:pt x="837057" y="387730"/>
                  </a:lnTo>
                  <a:lnTo>
                    <a:pt x="827532" y="346963"/>
                  </a:lnTo>
                  <a:lnTo>
                    <a:pt x="806958" y="314833"/>
                  </a:lnTo>
                  <a:lnTo>
                    <a:pt x="775842" y="291719"/>
                  </a:lnTo>
                  <a:lnTo>
                    <a:pt x="734187" y="277622"/>
                  </a:lnTo>
                  <a:lnTo>
                    <a:pt x="678052" y="272796"/>
                  </a:lnTo>
                  <a:lnTo>
                    <a:pt x="562483" y="272796"/>
                  </a:lnTo>
                  <a:close/>
                </a:path>
                <a:path w="838200" h="523875">
                  <a:moveTo>
                    <a:pt x="121157" y="0"/>
                  </a:moveTo>
                  <a:lnTo>
                    <a:pt x="0" y="345948"/>
                  </a:lnTo>
                  <a:lnTo>
                    <a:pt x="245618" y="345948"/>
                  </a:lnTo>
                  <a:lnTo>
                    <a:pt x="121538" y="0"/>
                  </a:lnTo>
                  <a:lnTo>
                    <a:pt x="121157" y="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57550" y="3105150"/>
              <a:ext cx="257175" cy="2571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562225" y="3057525"/>
              <a:ext cx="4200525" cy="657225"/>
            </a:xfrm>
            <a:custGeom>
              <a:avLst/>
              <a:gdLst/>
              <a:ahLst/>
              <a:cxnLst/>
              <a:rect l="l" t="t" r="r" b="b"/>
              <a:pathLst>
                <a:path w="4200525" h="657225">
                  <a:moveTo>
                    <a:pt x="1429385" y="54483"/>
                  </a:moveTo>
                  <a:lnTo>
                    <a:pt x="1374394" y="59944"/>
                  </a:lnTo>
                  <a:lnTo>
                    <a:pt x="1328674" y="76453"/>
                  </a:lnTo>
                  <a:lnTo>
                    <a:pt x="1291463" y="102235"/>
                  </a:lnTo>
                  <a:lnTo>
                    <a:pt x="1261999" y="135636"/>
                  </a:lnTo>
                  <a:lnTo>
                    <a:pt x="1239901" y="175767"/>
                  </a:lnTo>
                  <a:lnTo>
                    <a:pt x="1225169" y="222123"/>
                  </a:lnTo>
                  <a:lnTo>
                    <a:pt x="1216660" y="273050"/>
                  </a:lnTo>
                  <a:lnTo>
                    <a:pt x="1213865" y="326516"/>
                  </a:lnTo>
                  <a:lnTo>
                    <a:pt x="1214501" y="355219"/>
                  </a:lnTo>
                  <a:lnTo>
                    <a:pt x="1219708" y="409448"/>
                  </a:lnTo>
                  <a:lnTo>
                    <a:pt x="1230122" y="459359"/>
                  </a:lnTo>
                  <a:lnTo>
                    <a:pt x="1247394" y="503047"/>
                  </a:lnTo>
                  <a:lnTo>
                    <a:pt x="1271904" y="540003"/>
                  </a:lnTo>
                  <a:lnTo>
                    <a:pt x="1304544" y="569087"/>
                  </a:lnTo>
                  <a:lnTo>
                    <a:pt x="1345564" y="589788"/>
                  </a:lnTo>
                  <a:lnTo>
                    <a:pt x="1396619" y="600329"/>
                  </a:lnTo>
                  <a:lnTo>
                    <a:pt x="1425955" y="601726"/>
                  </a:lnTo>
                  <a:lnTo>
                    <a:pt x="1455039" y="600201"/>
                  </a:lnTo>
                  <a:lnTo>
                    <a:pt x="1506092" y="588899"/>
                  </a:lnTo>
                  <a:lnTo>
                    <a:pt x="1547622" y="566927"/>
                  </a:lnTo>
                  <a:lnTo>
                    <a:pt x="1580896" y="536701"/>
                  </a:lnTo>
                  <a:lnTo>
                    <a:pt x="1606423" y="499110"/>
                  </a:lnTo>
                  <a:lnTo>
                    <a:pt x="1624584" y="455295"/>
                  </a:lnTo>
                  <a:lnTo>
                    <a:pt x="1635760" y="406019"/>
                  </a:lnTo>
                  <a:lnTo>
                    <a:pt x="1641221" y="353695"/>
                  </a:lnTo>
                  <a:lnTo>
                    <a:pt x="1641855" y="326516"/>
                  </a:lnTo>
                  <a:lnTo>
                    <a:pt x="1641221" y="298576"/>
                  </a:lnTo>
                  <a:lnTo>
                    <a:pt x="1635887" y="245237"/>
                  </a:lnTo>
                  <a:lnTo>
                    <a:pt x="1624964" y="195834"/>
                  </a:lnTo>
                  <a:lnTo>
                    <a:pt x="1607312" y="152653"/>
                  </a:lnTo>
                  <a:lnTo>
                    <a:pt x="1582547" y="115824"/>
                  </a:lnTo>
                  <a:lnTo>
                    <a:pt x="1549908" y="86867"/>
                  </a:lnTo>
                  <a:lnTo>
                    <a:pt x="1508760" y="66166"/>
                  </a:lnTo>
                  <a:lnTo>
                    <a:pt x="1458214" y="55752"/>
                  </a:lnTo>
                  <a:lnTo>
                    <a:pt x="1429385" y="54483"/>
                  </a:lnTo>
                  <a:close/>
                </a:path>
                <a:path w="4200525" h="657225">
                  <a:moveTo>
                    <a:pt x="2432812" y="8509"/>
                  </a:moveTo>
                  <a:lnTo>
                    <a:pt x="2877692" y="8509"/>
                  </a:lnTo>
                  <a:lnTo>
                    <a:pt x="2879979" y="8509"/>
                  </a:lnTo>
                  <a:lnTo>
                    <a:pt x="2882138" y="9016"/>
                  </a:lnTo>
                  <a:lnTo>
                    <a:pt x="2884170" y="10160"/>
                  </a:lnTo>
                  <a:lnTo>
                    <a:pt x="2886202" y="11175"/>
                  </a:lnTo>
                  <a:lnTo>
                    <a:pt x="2887853" y="12953"/>
                  </a:lnTo>
                  <a:lnTo>
                    <a:pt x="2889123" y="15239"/>
                  </a:lnTo>
                  <a:lnTo>
                    <a:pt x="2890520" y="17652"/>
                  </a:lnTo>
                  <a:lnTo>
                    <a:pt x="2891536" y="20574"/>
                  </a:lnTo>
                  <a:lnTo>
                    <a:pt x="2892171" y="24002"/>
                  </a:lnTo>
                  <a:lnTo>
                    <a:pt x="2892805" y="27432"/>
                  </a:lnTo>
                  <a:lnTo>
                    <a:pt x="2893187" y="31496"/>
                  </a:lnTo>
                  <a:lnTo>
                    <a:pt x="2893187" y="36067"/>
                  </a:lnTo>
                  <a:lnTo>
                    <a:pt x="2893187" y="40386"/>
                  </a:lnTo>
                  <a:lnTo>
                    <a:pt x="2889123" y="55625"/>
                  </a:lnTo>
                  <a:lnTo>
                    <a:pt x="2887853" y="57785"/>
                  </a:lnTo>
                  <a:lnTo>
                    <a:pt x="2886202" y="59436"/>
                  </a:lnTo>
                  <a:lnTo>
                    <a:pt x="2884170" y="60578"/>
                  </a:lnTo>
                  <a:lnTo>
                    <a:pt x="2882138" y="61722"/>
                  </a:lnTo>
                  <a:lnTo>
                    <a:pt x="2879979" y="62357"/>
                  </a:lnTo>
                  <a:lnTo>
                    <a:pt x="2877692" y="62357"/>
                  </a:lnTo>
                  <a:lnTo>
                    <a:pt x="2685669" y="62357"/>
                  </a:lnTo>
                  <a:lnTo>
                    <a:pt x="2685669" y="638810"/>
                  </a:lnTo>
                  <a:lnTo>
                    <a:pt x="2685669" y="640714"/>
                  </a:lnTo>
                  <a:lnTo>
                    <a:pt x="2685161" y="642619"/>
                  </a:lnTo>
                  <a:lnTo>
                    <a:pt x="2684145" y="644270"/>
                  </a:lnTo>
                  <a:lnTo>
                    <a:pt x="2683129" y="645922"/>
                  </a:lnTo>
                  <a:lnTo>
                    <a:pt x="2681478" y="647064"/>
                  </a:lnTo>
                  <a:lnTo>
                    <a:pt x="2660904" y="651637"/>
                  </a:lnTo>
                  <a:lnTo>
                    <a:pt x="2655316" y="651637"/>
                  </a:lnTo>
                  <a:lnTo>
                    <a:pt x="2649601" y="651637"/>
                  </a:lnTo>
                  <a:lnTo>
                    <a:pt x="2624963" y="640714"/>
                  </a:lnTo>
                  <a:lnTo>
                    <a:pt x="2624963" y="638810"/>
                  </a:lnTo>
                  <a:lnTo>
                    <a:pt x="2624963" y="62357"/>
                  </a:lnTo>
                  <a:lnTo>
                    <a:pt x="2432812" y="62357"/>
                  </a:lnTo>
                  <a:lnTo>
                    <a:pt x="2430145" y="62357"/>
                  </a:lnTo>
                  <a:lnTo>
                    <a:pt x="2427986" y="61722"/>
                  </a:lnTo>
                  <a:lnTo>
                    <a:pt x="2426080" y="60578"/>
                  </a:lnTo>
                  <a:lnTo>
                    <a:pt x="2424303" y="59436"/>
                  </a:lnTo>
                  <a:lnTo>
                    <a:pt x="2422652" y="57785"/>
                  </a:lnTo>
                  <a:lnTo>
                    <a:pt x="2421382" y="55625"/>
                  </a:lnTo>
                  <a:lnTo>
                    <a:pt x="2420112" y="53594"/>
                  </a:lnTo>
                  <a:lnTo>
                    <a:pt x="2419096" y="50800"/>
                  </a:lnTo>
                  <a:lnTo>
                    <a:pt x="2418334" y="47498"/>
                  </a:lnTo>
                  <a:lnTo>
                    <a:pt x="2417699" y="44196"/>
                  </a:lnTo>
                  <a:lnTo>
                    <a:pt x="2417445" y="40386"/>
                  </a:lnTo>
                  <a:lnTo>
                    <a:pt x="2417445" y="36067"/>
                  </a:lnTo>
                  <a:lnTo>
                    <a:pt x="2417445" y="31496"/>
                  </a:lnTo>
                  <a:lnTo>
                    <a:pt x="2430145" y="8509"/>
                  </a:lnTo>
                  <a:lnTo>
                    <a:pt x="2432812" y="8509"/>
                  </a:lnTo>
                  <a:close/>
                </a:path>
                <a:path w="4200525" h="657225">
                  <a:moveTo>
                    <a:pt x="673481" y="8509"/>
                  </a:moveTo>
                  <a:lnTo>
                    <a:pt x="811784" y="8509"/>
                  </a:lnTo>
                  <a:lnTo>
                    <a:pt x="838580" y="9144"/>
                  </a:lnTo>
                  <a:lnTo>
                    <a:pt x="884174" y="14859"/>
                  </a:lnTo>
                  <a:lnTo>
                    <a:pt x="934592" y="33527"/>
                  </a:lnTo>
                  <a:lnTo>
                    <a:pt x="971041" y="63246"/>
                  </a:lnTo>
                  <a:lnTo>
                    <a:pt x="994155" y="103124"/>
                  </a:lnTo>
                  <a:lnTo>
                    <a:pt x="1004697" y="151891"/>
                  </a:lnTo>
                  <a:lnTo>
                    <a:pt x="1005459" y="169672"/>
                  </a:lnTo>
                  <a:lnTo>
                    <a:pt x="1005077" y="180975"/>
                  </a:lnTo>
                  <a:lnTo>
                    <a:pt x="997203" y="223392"/>
                  </a:lnTo>
                  <a:lnTo>
                    <a:pt x="978915" y="260476"/>
                  </a:lnTo>
                  <a:lnTo>
                    <a:pt x="950213" y="290829"/>
                  </a:lnTo>
                  <a:lnTo>
                    <a:pt x="921258" y="308228"/>
                  </a:lnTo>
                  <a:lnTo>
                    <a:pt x="933958" y="311276"/>
                  </a:lnTo>
                  <a:lnTo>
                    <a:pt x="970026" y="326771"/>
                  </a:lnTo>
                  <a:lnTo>
                    <a:pt x="1001267" y="351282"/>
                  </a:lnTo>
                  <a:lnTo>
                    <a:pt x="1025525" y="383539"/>
                  </a:lnTo>
                  <a:lnTo>
                    <a:pt x="1041653" y="423417"/>
                  </a:lnTo>
                  <a:lnTo>
                    <a:pt x="1047241" y="469646"/>
                  </a:lnTo>
                  <a:lnTo>
                    <a:pt x="1046861" y="483362"/>
                  </a:lnTo>
                  <a:lnTo>
                    <a:pt x="1040511" y="521970"/>
                  </a:lnTo>
                  <a:lnTo>
                    <a:pt x="1021334" y="566038"/>
                  </a:lnTo>
                  <a:lnTo>
                    <a:pt x="990980" y="601218"/>
                  </a:lnTo>
                  <a:lnTo>
                    <a:pt x="950467" y="627126"/>
                  </a:lnTo>
                  <a:lnTo>
                    <a:pt x="914400" y="640207"/>
                  </a:lnTo>
                  <a:lnTo>
                    <a:pt x="872871" y="647319"/>
                  </a:lnTo>
                  <a:lnTo>
                    <a:pt x="840232" y="648588"/>
                  </a:lnTo>
                  <a:lnTo>
                    <a:pt x="673481" y="648588"/>
                  </a:lnTo>
                  <a:lnTo>
                    <a:pt x="667512" y="648588"/>
                  </a:lnTo>
                  <a:lnTo>
                    <a:pt x="645668" y="617474"/>
                  </a:lnTo>
                  <a:lnTo>
                    <a:pt x="645668" y="39497"/>
                  </a:lnTo>
                  <a:lnTo>
                    <a:pt x="667512" y="8509"/>
                  </a:lnTo>
                  <a:lnTo>
                    <a:pt x="673481" y="8509"/>
                  </a:lnTo>
                  <a:close/>
                </a:path>
                <a:path w="4200525" h="657225">
                  <a:moveTo>
                    <a:pt x="3255772" y="5461"/>
                  </a:moveTo>
                  <a:lnTo>
                    <a:pt x="3261360" y="5461"/>
                  </a:lnTo>
                  <a:lnTo>
                    <a:pt x="3266186" y="5841"/>
                  </a:lnTo>
                  <a:lnTo>
                    <a:pt x="3270123" y="6476"/>
                  </a:lnTo>
                  <a:lnTo>
                    <a:pt x="3274187" y="7112"/>
                  </a:lnTo>
                  <a:lnTo>
                    <a:pt x="3284601" y="12826"/>
                  </a:lnTo>
                  <a:lnTo>
                    <a:pt x="3285616" y="14477"/>
                  </a:lnTo>
                  <a:lnTo>
                    <a:pt x="3286125" y="16255"/>
                  </a:lnTo>
                  <a:lnTo>
                    <a:pt x="3286125" y="18287"/>
                  </a:lnTo>
                  <a:lnTo>
                    <a:pt x="3286125" y="410083"/>
                  </a:lnTo>
                  <a:lnTo>
                    <a:pt x="3289046" y="455167"/>
                  </a:lnTo>
                  <a:lnTo>
                    <a:pt x="3297809" y="494157"/>
                  </a:lnTo>
                  <a:lnTo>
                    <a:pt x="3321177" y="541654"/>
                  </a:lnTo>
                  <a:lnTo>
                    <a:pt x="3356229" y="575437"/>
                  </a:lnTo>
                  <a:lnTo>
                    <a:pt x="3401695" y="595883"/>
                  </a:lnTo>
                  <a:lnTo>
                    <a:pt x="3456813" y="602614"/>
                  </a:lnTo>
                  <a:lnTo>
                    <a:pt x="3476498" y="601980"/>
                  </a:lnTo>
                  <a:lnTo>
                    <a:pt x="3528695" y="590931"/>
                  </a:lnTo>
                  <a:lnTo>
                    <a:pt x="3570604" y="566674"/>
                  </a:lnTo>
                  <a:lnTo>
                    <a:pt x="3601466" y="528954"/>
                  </a:lnTo>
                  <a:lnTo>
                    <a:pt x="3620897" y="478027"/>
                  </a:lnTo>
                  <a:lnTo>
                    <a:pt x="3626739" y="436625"/>
                  </a:lnTo>
                  <a:lnTo>
                    <a:pt x="3627501" y="413638"/>
                  </a:lnTo>
                  <a:lnTo>
                    <a:pt x="3627501" y="18287"/>
                  </a:lnTo>
                  <a:lnTo>
                    <a:pt x="3627501" y="16255"/>
                  </a:lnTo>
                  <a:lnTo>
                    <a:pt x="3628009" y="14477"/>
                  </a:lnTo>
                  <a:lnTo>
                    <a:pt x="3629025" y="12826"/>
                  </a:lnTo>
                  <a:lnTo>
                    <a:pt x="3630041" y="11175"/>
                  </a:lnTo>
                  <a:lnTo>
                    <a:pt x="3652266" y="5461"/>
                  </a:lnTo>
                  <a:lnTo>
                    <a:pt x="3657854" y="5461"/>
                  </a:lnTo>
                  <a:lnTo>
                    <a:pt x="3663441" y="5461"/>
                  </a:lnTo>
                  <a:lnTo>
                    <a:pt x="3686683" y="12826"/>
                  </a:lnTo>
                  <a:lnTo>
                    <a:pt x="3687699" y="14477"/>
                  </a:lnTo>
                  <a:lnTo>
                    <a:pt x="3688207" y="16255"/>
                  </a:lnTo>
                  <a:lnTo>
                    <a:pt x="3688207" y="18287"/>
                  </a:lnTo>
                  <a:lnTo>
                    <a:pt x="3688207" y="413130"/>
                  </a:lnTo>
                  <a:lnTo>
                    <a:pt x="3684016" y="468249"/>
                  </a:lnTo>
                  <a:lnTo>
                    <a:pt x="3671570" y="517016"/>
                  </a:lnTo>
                  <a:lnTo>
                    <a:pt x="3651250" y="558926"/>
                  </a:lnTo>
                  <a:lnTo>
                    <a:pt x="3624072" y="593725"/>
                  </a:lnTo>
                  <a:lnTo>
                    <a:pt x="3589909" y="621157"/>
                  </a:lnTo>
                  <a:lnTo>
                    <a:pt x="3549396" y="640969"/>
                  </a:lnTo>
                  <a:lnTo>
                    <a:pt x="3503041" y="653033"/>
                  </a:lnTo>
                  <a:lnTo>
                    <a:pt x="3451352" y="657098"/>
                  </a:lnTo>
                  <a:lnTo>
                    <a:pt x="3427222" y="656082"/>
                  </a:lnTo>
                  <a:lnTo>
                    <a:pt x="3381755" y="648462"/>
                  </a:lnTo>
                  <a:lnTo>
                    <a:pt x="3340480" y="633094"/>
                  </a:lnTo>
                  <a:lnTo>
                    <a:pt x="3304540" y="610488"/>
                  </a:lnTo>
                  <a:lnTo>
                    <a:pt x="3274567" y="580644"/>
                  </a:lnTo>
                  <a:lnTo>
                    <a:pt x="3251200" y="543560"/>
                  </a:lnTo>
                  <a:lnTo>
                    <a:pt x="3234816" y="499237"/>
                  </a:lnTo>
                  <a:lnTo>
                    <a:pt x="3226435" y="448183"/>
                  </a:lnTo>
                  <a:lnTo>
                    <a:pt x="3225419" y="420115"/>
                  </a:lnTo>
                  <a:lnTo>
                    <a:pt x="3225419" y="18287"/>
                  </a:lnTo>
                  <a:lnTo>
                    <a:pt x="3225419" y="16255"/>
                  </a:lnTo>
                  <a:lnTo>
                    <a:pt x="3225927" y="14477"/>
                  </a:lnTo>
                  <a:lnTo>
                    <a:pt x="3226942" y="12826"/>
                  </a:lnTo>
                  <a:lnTo>
                    <a:pt x="3227832" y="11175"/>
                  </a:lnTo>
                  <a:lnTo>
                    <a:pt x="3241294" y="6476"/>
                  </a:lnTo>
                  <a:lnTo>
                    <a:pt x="3244977" y="5841"/>
                  </a:lnTo>
                  <a:lnTo>
                    <a:pt x="3249803" y="5461"/>
                  </a:lnTo>
                  <a:lnTo>
                    <a:pt x="3255772" y="5461"/>
                  </a:lnTo>
                  <a:close/>
                </a:path>
                <a:path w="4200525" h="657225">
                  <a:moveTo>
                    <a:pt x="1884172" y="5461"/>
                  </a:moveTo>
                  <a:lnTo>
                    <a:pt x="1889760" y="5461"/>
                  </a:lnTo>
                  <a:lnTo>
                    <a:pt x="1894586" y="5841"/>
                  </a:lnTo>
                  <a:lnTo>
                    <a:pt x="1898523" y="6476"/>
                  </a:lnTo>
                  <a:lnTo>
                    <a:pt x="1902587" y="7112"/>
                  </a:lnTo>
                  <a:lnTo>
                    <a:pt x="1913001" y="12826"/>
                  </a:lnTo>
                  <a:lnTo>
                    <a:pt x="1914016" y="14477"/>
                  </a:lnTo>
                  <a:lnTo>
                    <a:pt x="1914525" y="16255"/>
                  </a:lnTo>
                  <a:lnTo>
                    <a:pt x="1914525" y="18287"/>
                  </a:lnTo>
                  <a:lnTo>
                    <a:pt x="1914525" y="410083"/>
                  </a:lnTo>
                  <a:lnTo>
                    <a:pt x="1917446" y="455167"/>
                  </a:lnTo>
                  <a:lnTo>
                    <a:pt x="1926209" y="494157"/>
                  </a:lnTo>
                  <a:lnTo>
                    <a:pt x="1949577" y="541654"/>
                  </a:lnTo>
                  <a:lnTo>
                    <a:pt x="1984628" y="575437"/>
                  </a:lnTo>
                  <a:lnTo>
                    <a:pt x="2030095" y="595883"/>
                  </a:lnTo>
                  <a:lnTo>
                    <a:pt x="2085213" y="602614"/>
                  </a:lnTo>
                  <a:lnTo>
                    <a:pt x="2104898" y="601980"/>
                  </a:lnTo>
                  <a:lnTo>
                    <a:pt x="2157095" y="590931"/>
                  </a:lnTo>
                  <a:lnTo>
                    <a:pt x="2199004" y="566674"/>
                  </a:lnTo>
                  <a:lnTo>
                    <a:pt x="2229866" y="528954"/>
                  </a:lnTo>
                  <a:lnTo>
                    <a:pt x="2249297" y="478027"/>
                  </a:lnTo>
                  <a:lnTo>
                    <a:pt x="2255139" y="436625"/>
                  </a:lnTo>
                  <a:lnTo>
                    <a:pt x="2255901" y="413638"/>
                  </a:lnTo>
                  <a:lnTo>
                    <a:pt x="2255901" y="18287"/>
                  </a:lnTo>
                  <a:lnTo>
                    <a:pt x="2255901" y="16255"/>
                  </a:lnTo>
                  <a:lnTo>
                    <a:pt x="2280666" y="5461"/>
                  </a:lnTo>
                  <a:lnTo>
                    <a:pt x="2286254" y="5461"/>
                  </a:lnTo>
                  <a:lnTo>
                    <a:pt x="2291841" y="5461"/>
                  </a:lnTo>
                  <a:lnTo>
                    <a:pt x="2315083" y="12826"/>
                  </a:lnTo>
                  <a:lnTo>
                    <a:pt x="2316099" y="14477"/>
                  </a:lnTo>
                  <a:lnTo>
                    <a:pt x="2316607" y="16255"/>
                  </a:lnTo>
                  <a:lnTo>
                    <a:pt x="2316607" y="18287"/>
                  </a:lnTo>
                  <a:lnTo>
                    <a:pt x="2316607" y="413130"/>
                  </a:lnTo>
                  <a:lnTo>
                    <a:pt x="2312416" y="468249"/>
                  </a:lnTo>
                  <a:lnTo>
                    <a:pt x="2299970" y="517016"/>
                  </a:lnTo>
                  <a:lnTo>
                    <a:pt x="2279650" y="558926"/>
                  </a:lnTo>
                  <a:lnTo>
                    <a:pt x="2252472" y="593725"/>
                  </a:lnTo>
                  <a:lnTo>
                    <a:pt x="2218309" y="621157"/>
                  </a:lnTo>
                  <a:lnTo>
                    <a:pt x="2177796" y="640969"/>
                  </a:lnTo>
                  <a:lnTo>
                    <a:pt x="2131441" y="653033"/>
                  </a:lnTo>
                  <a:lnTo>
                    <a:pt x="2079752" y="657098"/>
                  </a:lnTo>
                  <a:lnTo>
                    <a:pt x="2055622" y="656082"/>
                  </a:lnTo>
                  <a:lnTo>
                    <a:pt x="2010155" y="648462"/>
                  </a:lnTo>
                  <a:lnTo>
                    <a:pt x="1968880" y="633094"/>
                  </a:lnTo>
                  <a:lnTo>
                    <a:pt x="1932939" y="610488"/>
                  </a:lnTo>
                  <a:lnTo>
                    <a:pt x="1902967" y="580644"/>
                  </a:lnTo>
                  <a:lnTo>
                    <a:pt x="1879600" y="543560"/>
                  </a:lnTo>
                  <a:lnTo>
                    <a:pt x="1863216" y="499237"/>
                  </a:lnTo>
                  <a:lnTo>
                    <a:pt x="1854835" y="448183"/>
                  </a:lnTo>
                  <a:lnTo>
                    <a:pt x="1853819" y="420115"/>
                  </a:lnTo>
                  <a:lnTo>
                    <a:pt x="1853819" y="18287"/>
                  </a:lnTo>
                  <a:lnTo>
                    <a:pt x="1853819" y="16255"/>
                  </a:lnTo>
                  <a:lnTo>
                    <a:pt x="1854327" y="14477"/>
                  </a:lnTo>
                  <a:lnTo>
                    <a:pt x="1855342" y="12826"/>
                  </a:lnTo>
                  <a:lnTo>
                    <a:pt x="1856232" y="11175"/>
                  </a:lnTo>
                  <a:lnTo>
                    <a:pt x="1869694" y="6476"/>
                  </a:lnTo>
                  <a:lnTo>
                    <a:pt x="1873377" y="5841"/>
                  </a:lnTo>
                  <a:lnTo>
                    <a:pt x="1878202" y="5461"/>
                  </a:lnTo>
                  <a:lnTo>
                    <a:pt x="1884172" y="5461"/>
                  </a:lnTo>
                  <a:close/>
                </a:path>
                <a:path w="4200525" h="657225">
                  <a:moveTo>
                    <a:pt x="267207" y="5461"/>
                  </a:moveTo>
                  <a:lnTo>
                    <a:pt x="273176" y="5461"/>
                  </a:lnTo>
                  <a:lnTo>
                    <a:pt x="278383" y="5714"/>
                  </a:lnTo>
                  <a:lnTo>
                    <a:pt x="282829" y="6223"/>
                  </a:lnTo>
                  <a:lnTo>
                    <a:pt x="287400" y="6730"/>
                  </a:lnTo>
                  <a:lnTo>
                    <a:pt x="291211" y="7492"/>
                  </a:lnTo>
                  <a:lnTo>
                    <a:pt x="294258" y="8509"/>
                  </a:lnTo>
                  <a:lnTo>
                    <a:pt x="297433" y="9398"/>
                  </a:lnTo>
                  <a:lnTo>
                    <a:pt x="299974" y="10795"/>
                  </a:lnTo>
                  <a:lnTo>
                    <a:pt x="301751" y="12573"/>
                  </a:lnTo>
                  <a:lnTo>
                    <a:pt x="303656" y="14350"/>
                  </a:lnTo>
                  <a:lnTo>
                    <a:pt x="305054" y="16637"/>
                  </a:lnTo>
                  <a:lnTo>
                    <a:pt x="306069" y="19303"/>
                  </a:lnTo>
                  <a:lnTo>
                    <a:pt x="531494" y="628269"/>
                  </a:lnTo>
                  <a:lnTo>
                    <a:pt x="533400" y="633349"/>
                  </a:lnTo>
                  <a:lnTo>
                    <a:pt x="534416" y="637413"/>
                  </a:lnTo>
                  <a:lnTo>
                    <a:pt x="534162" y="640461"/>
                  </a:lnTo>
                  <a:lnTo>
                    <a:pt x="534035" y="643636"/>
                  </a:lnTo>
                  <a:lnTo>
                    <a:pt x="520700" y="650875"/>
                  </a:lnTo>
                  <a:lnTo>
                    <a:pt x="516255" y="651382"/>
                  </a:lnTo>
                  <a:lnTo>
                    <a:pt x="510539" y="651637"/>
                  </a:lnTo>
                  <a:lnTo>
                    <a:pt x="503555" y="651637"/>
                  </a:lnTo>
                  <a:lnTo>
                    <a:pt x="496569" y="651637"/>
                  </a:lnTo>
                  <a:lnTo>
                    <a:pt x="491108" y="651382"/>
                  </a:lnTo>
                  <a:lnTo>
                    <a:pt x="486918" y="650875"/>
                  </a:lnTo>
                  <a:lnTo>
                    <a:pt x="482726" y="650367"/>
                  </a:lnTo>
                  <a:lnTo>
                    <a:pt x="479551" y="649605"/>
                  </a:lnTo>
                  <a:lnTo>
                    <a:pt x="477266" y="648588"/>
                  </a:lnTo>
                  <a:lnTo>
                    <a:pt x="474852" y="647573"/>
                  </a:lnTo>
                  <a:lnTo>
                    <a:pt x="407035" y="468122"/>
                  </a:lnTo>
                  <a:lnTo>
                    <a:pt x="124332" y="468122"/>
                  </a:lnTo>
                  <a:lnTo>
                    <a:pt x="65150" y="637794"/>
                  </a:lnTo>
                  <a:lnTo>
                    <a:pt x="64516" y="640080"/>
                  </a:lnTo>
                  <a:lnTo>
                    <a:pt x="63500" y="642112"/>
                  </a:lnTo>
                  <a:lnTo>
                    <a:pt x="62230" y="643763"/>
                  </a:lnTo>
                  <a:lnTo>
                    <a:pt x="60832" y="645413"/>
                  </a:lnTo>
                  <a:lnTo>
                    <a:pt x="59055" y="646683"/>
                  </a:lnTo>
                  <a:lnTo>
                    <a:pt x="56642" y="647826"/>
                  </a:lnTo>
                  <a:lnTo>
                    <a:pt x="54356" y="648969"/>
                  </a:lnTo>
                  <a:lnTo>
                    <a:pt x="51181" y="649858"/>
                  </a:lnTo>
                  <a:lnTo>
                    <a:pt x="46989" y="650620"/>
                  </a:lnTo>
                  <a:lnTo>
                    <a:pt x="42799" y="651256"/>
                  </a:lnTo>
                  <a:lnTo>
                    <a:pt x="37592" y="651637"/>
                  </a:lnTo>
                  <a:lnTo>
                    <a:pt x="31368" y="651637"/>
                  </a:lnTo>
                  <a:lnTo>
                    <a:pt x="24383" y="651637"/>
                  </a:lnTo>
                  <a:lnTo>
                    <a:pt x="3682" y="647064"/>
                  </a:lnTo>
                  <a:lnTo>
                    <a:pt x="1524" y="645541"/>
                  </a:lnTo>
                  <a:lnTo>
                    <a:pt x="381" y="643255"/>
                  </a:lnTo>
                  <a:lnTo>
                    <a:pt x="254" y="640207"/>
                  </a:lnTo>
                  <a:lnTo>
                    <a:pt x="0" y="637286"/>
                  </a:lnTo>
                  <a:lnTo>
                    <a:pt x="1016" y="633349"/>
                  </a:lnTo>
                  <a:lnTo>
                    <a:pt x="2920" y="628269"/>
                  </a:lnTo>
                  <a:lnTo>
                    <a:pt x="228345" y="19303"/>
                  </a:lnTo>
                  <a:lnTo>
                    <a:pt x="229362" y="16637"/>
                  </a:lnTo>
                  <a:lnTo>
                    <a:pt x="230886" y="14350"/>
                  </a:lnTo>
                  <a:lnTo>
                    <a:pt x="232918" y="12573"/>
                  </a:lnTo>
                  <a:lnTo>
                    <a:pt x="234823" y="10795"/>
                  </a:lnTo>
                  <a:lnTo>
                    <a:pt x="237362" y="9398"/>
                  </a:lnTo>
                  <a:lnTo>
                    <a:pt x="240537" y="8509"/>
                  </a:lnTo>
                  <a:lnTo>
                    <a:pt x="243712" y="7492"/>
                  </a:lnTo>
                  <a:lnTo>
                    <a:pt x="247523" y="6730"/>
                  </a:lnTo>
                  <a:lnTo>
                    <a:pt x="251968" y="6223"/>
                  </a:lnTo>
                  <a:lnTo>
                    <a:pt x="256539" y="5714"/>
                  </a:lnTo>
                  <a:lnTo>
                    <a:pt x="261619" y="5461"/>
                  </a:lnTo>
                  <a:lnTo>
                    <a:pt x="267207" y="5461"/>
                  </a:lnTo>
                  <a:close/>
                </a:path>
                <a:path w="4200525" h="657225">
                  <a:moveTo>
                    <a:pt x="4021454" y="0"/>
                  </a:moveTo>
                  <a:lnTo>
                    <a:pt x="4062729" y="3937"/>
                  </a:lnTo>
                  <a:lnTo>
                    <a:pt x="4102227" y="14097"/>
                  </a:lnTo>
                  <a:lnTo>
                    <a:pt x="4145406" y="33020"/>
                  </a:lnTo>
                  <a:lnTo>
                    <a:pt x="4164710" y="61087"/>
                  </a:lnTo>
                  <a:lnTo>
                    <a:pt x="4165092" y="64262"/>
                  </a:lnTo>
                  <a:lnTo>
                    <a:pt x="4165219" y="68072"/>
                  </a:lnTo>
                  <a:lnTo>
                    <a:pt x="4165219" y="72771"/>
                  </a:lnTo>
                  <a:lnTo>
                    <a:pt x="4165219" y="76962"/>
                  </a:lnTo>
                  <a:lnTo>
                    <a:pt x="4164965" y="80899"/>
                  </a:lnTo>
                  <a:lnTo>
                    <a:pt x="4164456" y="84327"/>
                  </a:lnTo>
                  <a:lnTo>
                    <a:pt x="4163949" y="87757"/>
                  </a:lnTo>
                  <a:lnTo>
                    <a:pt x="4163186" y="90804"/>
                  </a:lnTo>
                  <a:lnTo>
                    <a:pt x="4162171" y="93345"/>
                  </a:lnTo>
                  <a:lnTo>
                    <a:pt x="4161281" y="95758"/>
                  </a:lnTo>
                  <a:lnTo>
                    <a:pt x="4160011" y="97662"/>
                  </a:lnTo>
                  <a:lnTo>
                    <a:pt x="4158488" y="98933"/>
                  </a:lnTo>
                  <a:lnTo>
                    <a:pt x="4156964" y="100202"/>
                  </a:lnTo>
                  <a:lnTo>
                    <a:pt x="4155313" y="100837"/>
                  </a:lnTo>
                  <a:lnTo>
                    <a:pt x="4153280" y="100837"/>
                  </a:lnTo>
                  <a:lnTo>
                    <a:pt x="4149598" y="100837"/>
                  </a:lnTo>
                  <a:lnTo>
                    <a:pt x="4144009" y="98551"/>
                  </a:lnTo>
                  <a:lnTo>
                    <a:pt x="4136644" y="93725"/>
                  </a:lnTo>
                  <a:lnTo>
                    <a:pt x="4130675" y="90042"/>
                  </a:lnTo>
                  <a:lnTo>
                    <a:pt x="4089907" y="69214"/>
                  </a:lnTo>
                  <a:lnTo>
                    <a:pt x="4043172" y="56261"/>
                  </a:lnTo>
                  <a:lnTo>
                    <a:pt x="4014978" y="54483"/>
                  </a:lnTo>
                  <a:lnTo>
                    <a:pt x="4000754" y="54863"/>
                  </a:lnTo>
                  <a:lnTo>
                    <a:pt x="3953129" y="66675"/>
                  </a:lnTo>
                  <a:lnTo>
                    <a:pt x="3920616" y="90932"/>
                  </a:lnTo>
                  <a:lnTo>
                    <a:pt x="3902583" y="124967"/>
                  </a:lnTo>
                  <a:lnTo>
                    <a:pt x="3898519" y="154304"/>
                  </a:lnTo>
                  <a:lnTo>
                    <a:pt x="3899280" y="168655"/>
                  </a:lnTo>
                  <a:lnTo>
                    <a:pt x="3911473" y="205359"/>
                  </a:lnTo>
                  <a:lnTo>
                    <a:pt x="3945763" y="242950"/>
                  </a:lnTo>
                  <a:lnTo>
                    <a:pt x="3981069" y="265557"/>
                  </a:lnTo>
                  <a:lnTo>
                    <a:pt x="4021581" y="285496"/>
                  </a:lnTo>
                  <a:lnTo>
                    <a:pt x="4049522" y="298576"/>
                  </a:lnTo>
                  <a:lnTo>
                    <a:pt x="4063492" y="305308"/>
                  </a:lnTo>
                  <a:lnTo>
                    <a:pt x="4104767" y="326771"/>
                  </a:lnTo>
                  <a:lnTo>
                    <a:pt x="4142231" y="352551"/>
                  </a:lnTo>
                  <a:lnTo>
                    <a:pt x="4172457" y="384683"/>
                  </a:lnTo>
                  <a:lnTo>
                    <a:pt x="4193285" y="424688"/>
                  </a:lnTo>
                  <a:lnTo>
                    <a:pt x="4200525" y="475488"/>
                  </a:lnTo>
                  <a:lnTo>
                    <a:pt x="4199508" y="496188"/>
                  </a:lnTo>
                  <a:lnTo>
                    <a:pt x="4191889" y="534288"/>
                  </a:lnTo>
                  <a:lnTo>
                    <a:pt x="4166616" y="582802"/>
                  </a:lnTo>
                  <a:lnTo>
                    <a:pt x="4127246" y="619887"/>
                  </a:lnTo>
                  <a:lnTo>
                    <a:pt x="4075683" y="644779"/>
                  </a:lnTo>
                  <a:lnTo>
                    <a:pt x="4035552" y="654050"/>
                  </a:lnTo>
                  <a:lnTo>
                    <a:pt x="3991991" y="657098"/>
                  </a:lnTo>
                  <a:lnTo>
                    <a:pt x="3976751" y="656717"/>
                  </a:lnTo>
                  <a:lnTo>
                    <a:pt x="3933825" y="651382"/>
                  </a:lnTo>
                  <a:lnTo>
                    <a:pt x="3896105" y="641604"/>
                  </a:lnTo>
                  <a:lnTo>
                    <a:pt x="3856736" y="625729"/>
                  </a:lnTo>
                  <a:lnTo>
                    <a:pt x="3825113" y="604012"/>
                  </a:lnTo>
                  <a:lnTo>
                    <a:pt x="3818382" y="582930"/>
                  </a:lnTo>
                  <a:lnTo>
                    <a:pt x="3818382" y="575437"/>
                  </a:lnTo>
                  <a:lnTo>
                    <a:pt x="3818382" y="569849"/>
                  </a:lnTo>
                  <a:lnTo>
                    <a:pt x="3818636" y="565150"/>
                  </a:lnTo>
                  <a:lnTo>
                    <a:pt x="3819398" y="561467"/>
                  </a:lnTo>
                  <a:lnTo>
                    <a:pt x="3820033" y="558038"/>
                  </a:lnTo>
                  <a:lnTo>
                    <a:pt x="3826510" y="548004"/>
                  </a:lnTo>
                  <a:lnTo>
                    <a:pt x="3828415" y="547115"/>
                  </a:lnTo>
                  <a:lnTo>
                    <a:pt x="3830320" y="546735"/>
                  </a:lnTo>
                  <a:lnTo>
                    <a:pt x="3832352" y="546735"/>
                  </a:lnTo>
                  <a:lnTo>
                    <a:pt x="3836924" y="546735"/>
                  </a:lnTo>
                  <a:lnTo>
                    <a:pt x="3843528" y="549656"/>
                  </a:lnTo>
                  <a:lnTo>
                    <a:pt x="3851910" y="555370"/>
                  </a:lnTo>
                  <a:lnTo>
                    <a:pt x="3858767" y="559816"/>
                  </a:lnTo>
                  <a:lnTo>
                    <a:pt x="3895344" y="579119"/>
                  </a:lnTo>
                  <a:lnTo>
                    <a:pt x="3933063" y="592963"/>
                  </a:lnTo>
                  <a:lnTo>
                    <a:pt x="3980433" y="601091"/>
                  </a:lnTo>
                  <a:lnTo>
                    <a:pt x="3998468" y="601726"/>
                  </a:lnTo>
                  <a:lnTo>
                    <a:pt x="4013327" y="601091"/>
                  </a:lnTo>
                  <a:lnTo>
                    <a:pt x="4054221" y="593470"/>
                  </a:lnTo>
                  <a:lnTo>
                    <a:pt x="4098035" y="569976"/>
                  </a:lnTo>
                  <a:lnTo>
                    <a:pt x="4126610" y="532129"/>
                  </a:lnTo>
                  <a:lnTo>
                    <a:pt x="4136263" y="494919"/>
                  </a:lnTo>
                  <a:lnTo>
                    <a:pt x="4136898" y="480949"/>
                  </a:lnTo>
                  <a:lnTo>
                    <a:pt x="4136135" y="466598"/>
                  </a:lnTo>
                  <a:lnTo>
                    <a:pt x="4123944" y="429895"/>
                  </a:lnTo>
                  <a:lnTo>
                    <a:pt x="4089780" y="392557"/>
                  </a:lnTo>
                  <a:lnTo>
                    <a:pt x="4054855" y="370077"/>
                  </a:lnTo>
                  <a:lnTo>
                    <a:pt x="4014597" y="350265"/>
                  </a:lnTo>
                  <a:lnTo>
                    <a:pt x="3986783" y="337185"/>
                  </a:lnTo>
                  <a:lnTo>
                    <a:pt x="3972814" y="330453"/>
                  </a:lnTo>
                  <a:lnTo>
                    <a:pt x="3931792" y="308737"/>
                  </a:lnTo>
                  <a:lnTo>
                    <a:pt x="3894709" y="282828"/>
                  </a:lnTo>
                  <a:lnTo>
                    <a:pt x="3864737" y="250571"/>
                  </a:lnTo>
                  <a:lnTo>
                    <a:pt x="3844036" y="210185"/>
                  </a:lnTo>
                  <a:lnTo>
                    <a:pt x="3836797" y="158876"/>
                  </a:lnTo>
                  <a:lnTo>
                    <a:pt x="3837686" y="140715"/>
                  </a:lnTo>
                  <a:lnTo>
                    <a:pt x="3850259" y="92328"/>
                  </a:lnTo>
                  <a:lnTo>
                    <a:pt x="3876421" y="53086"/>
                  </a:lnTo>
                  <a:lnTo>
                    <a:pt x="3914775" y="24257"/>
                  </a:lnTo>
                  <a:lnTo>
                    <a:pt x="3963924" y="6096"/>
                  </a:lnTo>
                  <a:lnTo>
                    <a:pt x="4001389" y="635"/>
                  </a:lnTo>
                  <a:lnTo>
                    <a:pt x="4021454" y="0"/>
                  </a:lnTo>
                  <a:close/>
                </a:path>
                <a:path w="4200525" h="657225">
                  <a:moveTo>
                    <a:pt x="1434338" y="0"/>
                  </a:moveTo>
                  <a:lnTo>
                    <a:pt x="1499742" y="5587"/>
                  </a:lnTo>
                  <a:lnTo>
                    <a:pt x="1555750" y="22225"/>
                  </a:lnTo>
                  <a:lnTo>
                    <a:pt x="1602613" y="49275"/>
                  </a:lnTo>
                  <a:lnTo>
                    <a:pt x="1640586" y="86105"/>
                  </a:lnTo>
                  <a:lnTo>
                    <a:pt x="1669796" y="132079"/>
                  </a:lnTo>
                  <a:lnTo>
                    <a:pt x="1690370" y="186944"/>
                  </a:lnTo>
                  <a:lnTo>
                    <a:pt x="1702562" y="250316"/>
                  </a:lnTo>
                  <a:lnTo>
                    <a:pt x="1706626" y="321055"/>
                  </a:lnTo>
                  <a:lnTo>
                    <a:pt x="1705483" y="358521"/>
                  </a:lnTo>
                  <a:lnTo>
                    <a:pt x="1696720" y="427863"/>
                  </a:lnTo>
                  <a:lnTo>
                    <a:pt x="1679066" y="489712"/>
                  </a:lnTo>
                  <a:lnTo>
                    <a:pt x="1652524" y="542671"/>
                  </a:lnTo>
                  <a:lnTo>
                    <a:pt x="1617090" y="586486"/>
                  </a:lnTo>
                  <a:lnTo>
                    <a:pt x="1572514" y="620141"/>
                  </a:lnTo>
                  <a:lnTo>
                    <a:pt x="1518920" y="643763"/>
                  </a:lnTo>
                  <a:lnTo>
                    <a:pt x="1456182" y="655574"/>
                  </a:lnTo>
                  <a:lnTo>
                    <a:pt x="1421384" y="657098"/>
                  </a:lnTo>
                  <a:lnTo>
                    <a:pt x="1386839" y="655701"/>
                  </a:lnTo>
                  <a:lnTo>
                    <a:pt x="1325245" y="644398"/>
                  </a:lnTo>
                  <a:lnTo>
                    <a:pt x="1273683" y="622045"/>
                  </a:lnTo>
                  <a:lnTo>
                    <a:pt x="1231391" y="589914"/>
                  </a:lnTo>
                  <a:lnTo>
                    <a:pt x="1198245" y="548132"/>
                  </a:lnTo>
                  <a:lnTo>
                    <a:pt x="1173861" y="497077"/>
                  </a:lnTo>
                  <a:lnTo>
                    <a:pt x="1157986" y="436879"/>
                  </a:lnTo>
                  <a:lnTo>
                    <a:pt x="1150239" y="368808"/>
                  </a:lnTo>
                  <a:lnTo>
                    <a:pt x="1149223" y="331977"/>
                  </a:lnTo>
                  <a:lnTo>
                    <a:pt x="1150365" y="295275"/>
                  </a:lnTo>
                  <a:lnTo>
                    <a:pt x="1159002" y="226949"/>
                  </a:lnTo>
                  <a:lnTo>
                    <a:pt x="1176527" y="165862"/>
                  </a:lnTo>
                  <a:lnTo>
                    <a:pt x="1202944" y="113537"/>
                  </a:lnTo>
                  <a:lnTo>
                    <a:pt x="1238503" y="70358"/>
                  </a:lnTo>
                  <a:lnTo>
                    <a:pt x="1283080" y="36829"/>
                  </a:lnTo>
                  <a:lnTo>
                    <a:pt x="1336675" y="13335"/>
                  </a:lnTo>
                  <a:lnTo>
                    <a:pt x="1399539" y="1524"/>
                  </a:lnTo>
                  <a:lnTo>
                    <a:pt x="1434338" y="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210425" y="2286000"/>
              <a:ext cx="0" cy="2286000"/>
            </a:xfrm>
            <a:custGeom>
              <a:avLst/>
              <a:gdLst/>
              <a:ahLst/>
              <a:cxnLst/>
              <a:rect l="l" t="t" r="r" b="b"/>
              <a:pathLst>
                <a:path h="2286000">
                  <a:moveTo>
                    <a:pt x="0" y="0"/>
                  </a:moveTo>
                  <a:lnTo>
                    <a:pt x="0" y="2286000"/>
                  </a:lnTo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518400" y="704342"/>
            <a:ext cx="4334510" cy="5078184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4"/>
              </a:spcBef>
            </a:pPr>
            <a:r>
              <a:rPr sz="2400" b="1" spc="-30" dirty="0">
                <a:solidFill>
                  <a:srgbClr val="FFC000"/>
                </a:solidFill>
                <a:latin typeface="Arial"/>
                <a:cs typeface="Arial"/>
              </a:rPr>
              <a:t>COMPANY</a:t>
            </a:r>
            <a:r>
              <a:rPr sz="2400" b="1" spc="-155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C000"/>
                </a:solidFill>
                <a:latin typeface="Arial"/>
                <a:cs typeface="Arial"/>
              </a:rPr>
              <a:t>OVERVIEW</a:t>
            </a:r>
            <a:r>
              <a:rPr sz="2400" b="1" spc="-85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spc="-50" dirty="0">
                <a:solidFill>
                  <a:srgbClr val="FFC000"/>
                </a:solidFill>
                <a:latin typeface="Arial"/>
                <a:cs typeface="Arial"/>
              </a:rPr>
              <a:t>-</a:t>
            </a:r>
            <a:endParaRPr sz="2400" dirty="0">
              <a:latin typeface="Arial"/>
              <a:cs typeface="Arial"/>
            </a:endParaRPr>
          </a:p>
          <a:p>
            <a:pPr marL="603885" indent="-225425" algn="just">
              <a:lnSpc>
                <a:spcPct val="100000"/>
              </a:lnSpc>
              <a:spcBef>
                <a:spcPts val="800"/>
              </a:spcBef>
              <a:buFont typeface="Arial MT"/>
              <a:buChar char="•"/>
              <a:tabLst>
                <a:tab pos="603885" algn="l"/>
              </a:tabLst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Founded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2014</a:t>
            </a:r>
            <a:endParaRPr sz="2400" dirty="0">
              <a:latin typeface="Calibri"/>
              <a:cs typeface="Calibri"/>
            </a:endParaRPr>
          </a:p>
          <a:p>
            <a:pPr marL="603885" indent="-225425" algn="just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603885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3500+</a:t>
            </a:r>
            <a:r>
              <a:rPr sz="24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satisfied</a:t>
            </a:r>
            <a:r>
              <a:rPr sz="24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customers</a:t>
            </a:r>
            <a:endParaRPr sz="2400" dirty="0">
              <a:latin typeface="Calibri"/>
              <a:cs typeface="Calibri"/>
            </a:endParaRPr>
          </a:p>
          <a:p>
            <a:pPr marL="603885" marR="597535" indent="-225425" algn="just">
              <a:lnSpc>
                <a:spcPct val="90000"/>
              </a:lnSpc>
              <a:spcBef>
                <a:spcPts val="1015"/>
              </a:spcBef>
              <a:buFont typeface="Arial MT"/>
              <a:buChar char="•"/>
              <a:tabLst>
                <a:tab pos="607695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Four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locations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C000"/>
                </a:solidFill>
                <a:latin typeface="Calibri"/>
                <a:cs typeface="Calibri"/>
              </a:rPr>
              <a:t>Chennai</a:t>
            </a:r>
            <a:r>
              <a:rPr lang="en-US" sz="2400" spc="-10" dirty="0">
                <a:solidFill>
                  <a:srgbClr val="FFC000"/>
                </a:solidFill>
                <a:latin typeface="Calibri"/>
                <a:cs typeface="Calibri"/>
              </a:rPr>
              <a:t> &amp;</a:t>
            </a:r>
            <a:r>
              <a:rPr sz="2400" spc="-10" dirty="0">
                <a:solidFill>
                  <a:srgbClr val="FFC000"/>
                </a:solidFill>
                <a:latin typeface="Calibri"/>
                <a:cs typeface="Calibri"/>
              </a:rPr>
              <a:t> 	</a:t>
            </a:r>
            <a:r>
              <a:rPr sz="2400" dirty="0">
                <a:solidFill>
                  <a:srgbClr val="FFC000"/>
                </a:solidFill>
                <a:latin typeface="Calibri"/>
                <a:cs typeface="Calibri"/>
              </a:rPr>
              <a:t>Dharmapuri</a:t>
            </a:r>
            <a:r>
              <a:rPr lang="en-US" sz="2400" dirty="0">
                <a:solidFill>
                  <a:srgbClr val="FFC000"/>
                </a:solidFill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603885" indent="-225425" algn="just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603885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30+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expert</a:t>
            </a:r>
            <a:r>
              <a:rPr sz="24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employees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905"/>
              </a:spcBef>
              <a:buClr>
                <a:srgbClr val="FFFFFF"/>
              </a:buClr>
              <a:buFont typeface="Arial MT"/>
              <a:buChar char="•"/>
            </a:pPr>
            <a:endParaRPr sz="2400" dirty="0">
              <a:latin typeface="Calibri"/>
              <a:cs typeface="Calibri"/>
            </a:endParaRPr>
          </a:p>
          <a:p>
            <a:pPr marL="112395">
              <a:lnSpc>
                <a:spcPct val="100000"/>
              </a:lnSpc>
            </a:pPr>
            <a:r>
              <a:rPr sz="2400" b="1" spc="-10" dirty="0">
                <a:solidFill>
                  <a:srgbClr val="FFC000"/>
                </a:solidFill>
                <a:latin typeface="Arial"/>
                <a:cs typeface="Arial"/>
              </a:rPr>
              <a:t>PRODUCT</a:t>
            </a:r>
            <a:r>
              <a:rPr sz="2400" b="1" spc="-130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C000"/>
                </a:solidFill>
                <a:latin typeface="Arial"/>
                <a:cs typeface="Arial"/>
              </a:rPr>
              <a:t>PORTFOLIO</a:t>
            </a:r>
            <a:r>
              <a:rPr sz="2400" b="1" spc="-90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spc="-50" dirty="0">
                <a:solidFill>
                  <a:srgbClr val="FFC000"/>
                </a:solidFill>
                <a:latin typeface="Arial"/>
                <a:cs typeface="Arial"/>
              </a:rPr>
              <a:t>-</a:t>
            </a:r>
            <a:endParaRPr sz="2400" dirty="0">
              <a:latin typeface="Arial"/>
              <a:cs typeface="Arial"/>
            </a:endParaRPr>
          </a:p>
          <a:p>
            <a:pPr marL="598170" indent="-22542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59817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70+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diverse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software</a:t>
            </a:r>
            <a:r>
              <a:rPr sz="24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products</a:t>
            </a:r>
            <a:endParaRPr sz="2400" dirty="0">
              <a:latin typeface="Calibri"/>
              <a:cs typeface="Calibri"/>
            </a:endParaRPr>
          </a:p>
          <a:p>
            <a:pPr marL="598170" indent="-225425">
              <a:lnSpc>
                <a:spcPct val="100000"/>
              </a:lnSpc>
              <a:spcBef>
                <a:spcPts val="425"/>
              </a:spcBef>
              <a:buFont typeface="Arial MT"/>
              <a:buChar char="•"/>
              <a:tabLst>
                <a:tab pos="598170" algn="l"/>
              </a:tabLst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Customized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24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solutions</a:t>
            </a:r>
            <a:endParaRPr sz="2400" dirty="0">
              <a:latin typeface="Calibri"/>
              <a:cs typeface="Calibri"/>
            </a:endParaRPr>
          </a:p>
          <a:p>
            <a:pPr marL="598170" indent="-225425">
              <a:lnSpc>
                <a:spcPct val="100000"/>
              </a:lnSpc>
              <a:spcBef>
                <a:spcPts val="425"/>
              </a:spcBef>
              <a:buFont typeface="Arial MT"/>
              <a:buChar char="•"/>
              <a:tabLst>
                <a:tab pos="598170" algn="l"/>
              </a:tabLst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Industry-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focused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applications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83EA71-226A-8180-376A-40E340E2E4A0}"/>
              </a:ext>
            </a:extLst>
          </p:cNvPr>
          <p:cNvSpPr txBox="1"/>
          <p:nvPr/>
        </p:nvSpPr>
        <p:spPr>
          <a:xfrm>
            <a:off x="-228600" y="6292322"/>
            <a:ext cx="11156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highlight>
                  <a:srgbClr val="0000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Our Name Promises Genuine. Our Products Prove It. Our Service Delivers It.     </a:t>
            </a:r>
            <a:endParaRPr lang="en-IN" sz="2000" b="1" dirty="0">
              <a:solidFill>
                <a:srgbClr val="FFFF00"/>
              </a:solidFill>
              <a:highlight>
                <a:srgbClr val="0000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AE582B-1290-DCEE-938D-4F30643F1B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7" y="0"/>
            <a:ext cx="1215074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10126" y="4033901"/>
            <a:ext cx="0" cy="2809875"/>
          </a:xfrm>
          <a:custGeom>
            <a:avLst/>
            <a:gdLst/>
            <a:ahLst/>
            <a:cxnLst/>
            <a:rect l="l" t="t" r="r" b="b"/>
            <a:pathLst>
              <a:path h="2809875">
                <a:moveTo>
                  <a:pt x="0" y="0"/>
                </a:moveTo>
                <a:lnTo>
                  <a:pt x="0" y="2809557"/>
                </a:lnTo>
              </a:path>
            </a:pathLst>
          </a:custGeom>
          <a:ln w="12700">
            <a:solidFill>
              <a:srgbClr val="2424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7547" y="3651313"/>
            <a:ext cx="1736089" cy="80581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 marR="5080">
              <a:lnSpc>
                <a:spcPts val="2100"/>
              </a:lnSpc>
              <a:spcBef>
                <a:spcPts val="445"/>
              </a:spcBef>
            </a:pPr>
            <a:r>
              <a:rPr sz="2000" b="1" spc="-10" dirty="0">
                <a:solidFill>
                  <a:srgbClr val="FFC000"/>
                </a:solidFill>
                <a:latin typeface="Arial"/>
                <a:cs typeface="Arial"/>
              </a:rPr>
              <a:t>WINDOWS </a:t>
            </a:r>
            <a:r>
              <a:rPr sz="2000" b="1" spc="-20" dirty="0">
                <a:solidFill>
                  <a:srgbClr val="FFC000"/>
                </a:solidFill>
                <a:latin typeface="Arial"/>
                <a:cs typeface="Arial"/>
              </a:rPr>
              <a:t>APPLICATION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ts val="1590"/>
              </a:lnSpc>
            </a:pPr>
            <a:r>
              <a:rPr sz="1400" spc="-50" dirty="0">
                <a:solidFill>
                  <a:srgbClr val="034692"/>
                </a:solidFill>
                <a:latin typeface="Arial MT"/>
                <a:cs typeface="Arial MT"/>
              </a:rPr>
              <a:t>.</a:t>
            </a:r>
            <a:endParaRPr sz="1400" dirty="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76114" y="4258881"/>
            <a:ext cx="2824986" cy="2214068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266700">
              <a:lnSpc>
                <a:spcPts val="1395"/>
              </a:lnSpc>
            </a:pPr>
            <a:r>
              <a:rPr sz="1400" spc="-50" dirty="0">
                <a:solidFill>
                  <a:srgbClr val="034692"/>
                </a:solidFill>
                <a:latin typeface="Arial MT"/>
                <a:cs typeface="Arial MT"/>
              </a:rPr>
              <a:t>.</a:t>
            </a:r>
            <a:endParaRPr sz="1400" dirty="0">
              <a:latin typeface="Arial MT"/>
              <a:cs typeface="Arial MT"/>
            </a:endParaRPr>
          </a:p>
          <a:p>
            <a:pPr marL="12700" marR="5080">
              <a:lnSpc>
                <a:spcPct val="100000"/>
              </a:lnSpc>
              <a:spcBef>
                <a:spcPts val="919"/>
              </a:spcBef>
            </a:pPr>
            <a:r>
              <a:rPr sz="2000" dirty="0">
                <a:latin typeface="Calibri"/>
                <a:cs typeface="Calibri"/>
              </a:rPr>
              <a:t>Our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team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10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web </a:t>
            </a:r>
            <a:r>
              <a:rPr sz="2000" spc="-10" dirty="0">
                <a:latin typeface="Calibri"/>
                <a:cs typeface="Calibri"/>
              </a:rPr>
              <a:t>designers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provides </a:t>
            </a:r>
            <a:r>
              <a:rPr sz="2000" spc="-20" dirty="0">
                <a:latin typeface="Calibri"/>
                <a:cs typeface="Calibri"/>
              </a:rPr>
              <a:t>advanced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web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design solutions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for </a:t>
            </a:r>
            <a:r>
              <a:rPr sz="2000" spc="-10" dirty="0">
                <a:latin typeface="Calibri"/>
                <a:cs typeface="Calibri"/>
              </a:rPr>
              <a:t>enterprises, </a:t>
            </a:r>
            <a:r>
              <a:rPr sz="2000" spc="-20" dirty="0">
                <a:latin typeface="Calibri"/>
                <a:cs typeface="Calibri"/>
              </a:rPr>
              <a:t>corporations,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agencies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11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individual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needs.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98609" y="4159250"/>
            <a:ext cx="76200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-50" dirty="0">
                <a:solidFill>
                  <a:srgbClr val="034692"/>
                </a:solidFill>
                <a:latin typeface="Arial MT"/>
                <a:cs typeface="Arial MT"/>
              </a:rPr>
              <a:t>.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29700" y="4463986"/>
            <a:ext cx="2807335" cy="186268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integrated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team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of </a:t>
            </a:r>
            <a:r>
              <a:rPr sz="2000" spc="-20" dirty="0">
                <a:latin typeface="Calibri"/>
                <a:cs typeface="Calibri"/>
              </a:rPr>
              <a:t>specialists,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provide strategy,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architecture, design,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security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and </a:t>
            </a:r>
            <a:r>
              <a:rPr sz="2000" spc="-10" dirty="0">
                <a:latin typeface="Calibri"/>
                <a:cs typeface="Calibri"/>
              </a:rPr>
              <a:t>development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cutting </a:t>
            </a:r>
            <a:r>
              <a:rPr sz="2000" dirty="0">
                <a:latin typeface="Calibri"/>
                <a:cs typeface="Calibri"/>
              </a:rPr>
              <a:t>edge</a:t>
            </a:r>
            <a:r>
              <a:rPr sz="2000" spc="-1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mobile applications.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8500" y="4643120"/>
            <a:ext cx="3128010" cy="15563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30"/>
              </a:spcBef>
            </a:pPr>
            <a:r>
              <a:rPr sz="2000" dirty="0">
                <a:latin typeface="Calibri"/>
                <a:cs typeface="Calibri"/>
              </a:rPr>
              <a:t>We</a:t>
            </a:r>
            <a:r>
              <a:rPr sz="2000" spc="-11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focused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developing powerful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cutting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edge </a:t>
            </a:r>
            <a:r>
              <a:rPr sz="2000" spc="-10" dirty="0">
                <a:latin typeface="Calibri"/>
                <a:cs typeface="Calibri"/>
              </a:rPr>
              <a:t>applications,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that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allows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offer</a:t>
            </a:r>
            <a:r>
              <a:rPr sz="2000" spc="-1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solution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which</a:t>
            </a:r>
            <a:r>
              <a:rPr sz="2000" spc="-1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provide </a:t>
            </a:r>
            <a:r>
              <a:rPr sz="2000" dirty="0">
                <a:latin typeface="Calibri"/>
                <a:cs typeface="Calibri"/>
              </a:rPr>
              <a:t>real</a:t>
            </a:r>
            <a:r>
              <a:rPr sz="2000" spc="-1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business</a:t>
            </a:r>
            <a:r>
              <a:rPr sz="2000" spc="-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benefits.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609076" y="4081526"/>
            <a:ext cx="12700" cy="2776855"/>
          </a:xfrm>
          <a:custGeom>
            <a:avLst/>
            <a:gdLst/>
            <a:ahLst/>
            <a:cxnLst/>
            <a:rect l="l" t="t" r="r" b="b"/>
            <a:pathLst>
              <a:path w="12700" h="2776854">
                <a:moveTo>
                  <a:pt x="12700" y="0"/>
                </a:moveTo>
                <a:lnTo>
                  <a:pt x="0" y="0"/>
                </a:lnTo>
                <a:lnTo>
                  <a:pt x="0" y="2776474"/>
                </a:lnTo>
                <a:lnTo>
                  <a:pt x="12700" y="2776474"/>
                </a:lnTo>
                <a:lnTo>
                  <a:pt x="12700" y="0"/>
                </a:lnTo>
                <a:close/>
              </a:path>
            </a:pathLst>
          </a:custGeom>
          <a:solidFill>
            <a:srgbClr val="2424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9575" y="752475"/>
            <a:ext cx="3343275" cy="213360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67775" y="752475"/>
            <a:ext cx="3076575" cy="215265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05325" y="762000"/>
            <a:ext cx="3619500" cy="2143125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9554464" y="3500691"/>
            <a:ext cx="1727835" cy="758190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 marR="5080">
              <a:lnSpc>
                <a:spcPts val="1950"/>
              </a:lnSpc>
              <a:spcBef>
                <a:spcPts val="565"/>
              </a:spcBef>
            </a:pPr>
            <a:r>
              <a:rPr sz="2000" b="1" spc="-10" dirty="0">
                <a:solidFill>
                  <a:srgbClr val="FFC000"/>
                </a:solidFill>
                <a:latin typeface="Arial"/>
                <a:cs typeface="Arial"/>
              </a:rPr>
              <a:t>MOBILE </a:t>
            </a:r>
            <a:r>
              <a:rPr sz="2000" b="1" spc="-25" dirty="0">
                <a:solidFill>
                  <a:srgbClr val="FFC000"/>
                </a:solidFill>
                <a:latin typeface="Arial"/>
                <a:cs typeface="Arial"/>
              </a:rPr>
              <a:t>APPLICATION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1395"/>
              </a:lnSpc>
            </a:pPr>
            <a:r>
              <a:rPr sz="1400" spc="-50" dirty="0">
                <a:solidFill>
                  <a:srgbClr val="034692"/>
                </a:solidFill>
                <a:latin typeface="Arial MT"/>
                <a:cs typeface="Arial MT"/>
              </a:rPr>
              <a:t>.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F5C7A6E-84E3-483E-8C89-A779E8B5005B}"/>
              </a:ext>
            </a:extLst>
          </p:cNvPr>
          <p:cNvSpPr txBox="1"/>
          <p:nvPr/>
        </p:nvSpPr>
        <p:spPr>
          <a:xfrm>
            <a:off x="5242815" y="3549968"/>
            <a:ext cx="1736089" cy="80581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 marR="5080">
              <a:lnSpc>
                <a:spcPts val="2100"/>
              </a:lnSpc>
              <a:spcBef>
                <a:spcPts val="445"/>
              </a:spcBef>
            </a:pPr>
            <a:r>
              <a:rPr sz="2000" b="1" spc="-10" dirty="0">
                <a:solidFill>
                  <a:srgbClr val="FFC000"/>
                </a:solidFill>
                <a:latin typeface="Arial"/>
                <a:cs typeface="Arial"/>
              </a:rPr>
              <a:t>W</a:t>
            </a:r>
            <a:r>
              <a:rPr lang="en-US" sz="2000" b="1" spc="-10" dirty="0">
                <a:solidFill>
                  <a:srgbClr val="FFC000"/>
                </a:solidFill>
                <a:latin typeface="Arial"/>
                <a:cs typeface="Arial"/>
              </a:rPr>
              <a:t>EB</a:t>
            </a:r>
            <a:r>
              <a:rPr sz="2000" b="1" spc="-10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C000"/>
                </a:solidFill>
                <a:latin typeface="Arial"/>
                <a:cs typeface="Arial"/>
              </a:rPr>
              <a:t>APPLICATION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ts val="1590"/>
              </a:lnSpc>
            </a:pPr>
            <a:r>
              <a:rPr sz="1400" spc="-50" dirty="0">
                <a:solidFill>
                  <a:srgbClr val="034692"/>
                </a:solidFill>
                <a:latin typeface="Arial MT"/>
                <a:cs typeface="Arial MT"/>
              </a:rPr>
              <a:t>.</a:t>
            </a:r>
            <a:endParaRPr sz="1400" dirty="0">
              <a:latin typeface="Arial MT"/>
              <a:cs typeface="Arial MT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3E66A80-87C1-8213-6A6C-CDCAE6182E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4772025"/>
            <a:chOff x="0" y="0"/>
            <a:chExt cx="12192000" cy="47720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420052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943225"/>
              <a:ext cx="12191999" cy="182880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171257" y="4508500"/>
            <a:ext cx="5137785" cy="4495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50" b="1" dirty="0">
                <a:solidFill>
                  <a:srgbClr val="FFC000"/>
                </a:solidFill>
                <a:latin typeface="Calibri"/>
                <a:cs typeface="Calibri"/>
              </a:rPr>
              <a:t>IT</a:t>
            </a:r>
            <a:r>
              <a:rPr sz="2750" b="1" spc="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750" b="1" dirty="0">
                <a:solidFill>
                  <a:srgbClr val="FFC000"/>
                </a:solidFill>
                <a:latin typeface="Calibri"/>
                <a:cs typeface="Calibri"/>
              </a:rPr>
              <a:t>SOLUTIONS</a:t>
            </a:r>
            <a:r>
              <a:rPr sz="2750" b="1" spc="6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750" b="1" dirty="0">
                <a:solidFill>
                  <a:srgbClr val="FFC000"/>
                </a:solidFill>
                <a:latin typeface="Calibri"/>
                <a:cs typeface="Calibri"/>
              </a:rPr>
              <a:t>FOR</a:t>
            </a:r>
            <a:r>
              <a:rPr sz="2750" b="1" spc="-5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750" b="1" dirty="0">
                <a:solidFill>
                  <a:srgbClr val="FFC000"/>
                </a:solidFill>
                <a:latin typeface="Calibri"/>
                <a:cs typeface="Calibri"/>
              </a:rPr>
              <a:t>ALL</a:t>
            </a:r>
            <a:r>
              <a:rPr sz="2750" b="1" spc="-2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750" b="1" spc="-10" dirty="0">
                <a:solidFill>
                  <a:srgbClr val="FFC000"/>
                </a:solidFill>
                <a:latin typeface="Calibri"/>
                <a:cs typeface="Calibri"/>
              </a:rPr>
              <a:t>INDUSTRIES</a:t>
            </a:r>
            <a:endParaRPr sz="27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12507" y="5319395"/>
            <a:ext cx="10177780" cy="9455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 indent="-13970" algn="ctr">
              <a:lnSpc>
                <a:spcPct val="100000"/>
              </a:lnSpc>
              <a:spcBef>
                <a:spcPts val="125"/>
              </a:spcBef>
            </a:pPr>
            <a:r>
              <a:rPr sz="2000" i="1" dirty="0">
                <a:latin typeface="Calibri"/>
                <a:cs typeface="Calibri"/>
              </a:rPr>
              <a:t>Get</a:t>
            </a:r>
            <a:r>
              <a:rPr sz="2000" i="1" spc="-114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ultimate</a:t>
            </a:r>
            <a:r>
              <a:rPr sz="2000" i="1" spc="-1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control over</a:t>
            </a:r>
            <a:r>
              <a:rPr sz="2000" i="1" spc="-80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your</a:t>
            </a:r>
            <a:r>
              <a:rPr sz="2000" i="1" spc="-7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business</a:t>
            </a:r>
            <a:r>
              <a:rPr sz="2000" i="1" spc="-150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process</a:t>
            </a:r>
            <a:r>
              <a:rPr sz="2000" i="1" spc="-1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and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maximize</a:t>
            </a:r>
            <a:r>
              <a:rPr sz="2000" i="1" spc="-5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your</a:t>
            </a:r>
            <a:r>
              <a:rPr sz="2000" i="1" spc="-6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efficiency</a:t>
            </a:r>
            <a:r>
              <a:rPr sz="2000" i="1" spc="-9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and</a:t>
            </a:r>
            <a:r>
              <a:rPr sz="2000" i="1" spc="-6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output</a:t>
            </a:r>
            <a:r>
              <a:rPr sz="2000" i="1" spc="-10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by</a:t>
            </a:r>
            <a:r>
              <a:rPr sz="2000" i="1" spc="-110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using </a:t>
            </a:r>
            <a:r>
              <a:rPr sz="2000" b="1" i="1" spc="-10" dirty="0">
                <a:latin typeface="Calibri"/>
                <a:cs typeface="Calibri"/>
              </a:rPr>
              <a:t>genuine</a:t>
            </a:r>
            <a:r>
              <a:rPr sz="2000" b="1" i="1" spc="-100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ERP</a:t>
            </a:r>
            <a:r>
              <a:rPr sz="2000" i="1" dirty="0">
                <a:latin typeface="Calibri"/>
                <a:cs typeface="Calibri"/>
              </a:rPr>
              <a:t>,</a:t>
            </a:r>
            <a:r>
              <a:rPr sz="2000" i="1" spc="-4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Manage</a:t>
            </a:r>
            <a:r>
              <a:rPr sz="2000" i="1" spc="-10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all</a:t>
            </a:r>
            <a:r>
              <a:rPr sz="2000" i="1" spc="-8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aspects</a:t>
            </a:r>
            <a:r>
              <a:rPr sz="2000" i="1" spc="-8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of</a:t>
            </a:r>
            <a:r>
              <a:rPr sz="2000" i="1" spc="-20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your</a:t>
            </a:r>
            <a:r>
              <a:rPr sz="2000" i="1" spc="-6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business</a:t>
            </a:r>
            <a:r>
              <a:rPr sz="2000" i="1" spc="-1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with</a:t>
            </a:r>
            <a:r>
              <a:rPr sz="2000" i="1" spc="-5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Genuine</a:t>
            </a:r>
            <a:r>
              <a:rPr sz="2000" i="1" spc="-80" dirty="0">
                <a:latin typeface="Calibri"/>
                <a:cs typeface="Calibri"/>
              </a:rPr>
              <a:t> </a:t>
            </a:r>
            <a:r>
              <a:rPr sz="2000" i="1" spc="-50" dirty="0">
                <a:latin typeface="Calibri"/>
                <a:cs typeface="Calibri"/>
              </a:rPr>
              <a:t>ERP,</a:t>
            </a:r>
            <a:r>
              <a:rPr sz="2000" i="1" spc="-8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from</a:t>
            </a:r>
            <a:r>
              <a:rPr sz="2000" i="1" spc="-9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financial</a:t>
            </a:r>
            <a:r>
              <a:rPr sz="2000" i="1" spc="25" dirty="0">
                <a:latin typeface="Calibri"/>
                <a:cs typeface="Calibri"/>
              </a:rPr>
              <a:t> </a:t>
            </a:r>
            <a:r>
              <a:rPr sz="2000" i="1" spc="-20" dirty="0">
                <a:latin typeface="Calibri"/>
                <a:cs typeface="Calibri"/>
              </a:rPr>
              <a:t>management</a:t>
            </a:r>
            <a:r>
              <a:rPr sz="2000" i="1" spc="-90" dirty="0">
                <a:latin typeface="Calibri"/>
                <a:cs typeface="Calibri"/>
              </a:rPr>
              <a:t> </a:t>
            </a:r>
            <a:r>
              <a:rPr sz="2000" i="1" spc="-25" dirty="0">
                <a:latin typeface="Calibri"/>
                <a:cs typeface="Calibri"/>
              </a:rPr>
              <a:t>to </a:t>
            </a:r>
            <a:r>
              <a:rPr sz="2000" i="1" spc="-20" dirty="0">
                <a:latin typeface="Calibri"/>
                <a:cs typeface="Calibri"/>
              </a:rPr>
              <a:t>inventory</a:t>
            </a:r>
            <a:r>
              <a:rPr sz="2000" i="1" spc="-8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control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and</a:t>
            </a:r>
            <a:r>
              <a:rPr sz="2000" i="1" spc="-15" dirty="0">
                <a:latin typeface="Calibri"/>
                <a:cs typeface="Calibri"/>
              </a:rPr>
              <a:t> </a:t>
            </a:r>
            <a:r>
              <a:rPr sz="2000" i="1" spc="-20" dirty="0">
                <a:latin typeface="Calibri"/>
                <a:cs typeface="Calibri"/>
              </a:rPr>
              <a:t>manufacturing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operations.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DC820B-4487-6DBA-2E4A-E9B6010089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46513" y="1066800"/>
            <a:ext cx="3448050" cy="160337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5930"/>
              </a:lnSpc>
              <a:spcBef>
                <a:spcPts val="760"/>
              </a:spcBef>
            </a:pPr>
            <a:r>
              <a:rPr sz="5400" b="0" dirty="0">
                <a:solidFill>
                  <a:srgbClr val="FFC000"/>
                </a:solidFill>
                <a:latin typeface="Arial MT"/>
                <a:cs typeface="Arial MT"/>
              </a:rPr>
              <a:t>THE</a:t>
            </a:r>
            <a:r>
              <a:rPr sz="5400" b="0" spc="-10" dirty="0">
                <a:solidFill>
                  <a:srgbClr val="FFC000"/>
                </a:solidFill>
                <a:latin typeface="Arial MT"/>
                <a:cs typeface="Arial MT"/>
              </a:rPr>
              <a:t> </a:t>
            </a:r>
            <a:r>
              <a:rPr sz="5400" b="0" spc="-370" dirty="0">
                <a:solidFill>
                  <a:srgbClr val="FFC000"/>
                </a:solidFill>
                <a:latin typeface="Arial MT"/>
                <a:cs typeface="Arial MT"/>
              </a:rPr>
              <a:t>W</a:t>
            </a:r>
            <a:r>
              <a:rPr sz="5400" b="0" spc="-585" dirty="0">
                <a:solidFill>
                  <a:srgbClr val="FFC000"/>
                </a:solidFill>
                <a:latin typeface="Arial MT"/>
                <a:cs typeface="Arial MT"/>
              </a:rPr>
              <a:t>A</a:t>
            </a:r>
            <a:r>
              <a:rPr sz="5400" b="0" spc="-25" dirty="0">
                <a:solidFill>
                  <a:srgbClr val="FFC000"/>
                </a:solidFill>
                <a:latin typeface="Arial MT"/>
                <a:cs typeface="Arial MT"/>
              </a:rPr>
              <a:t>Y</a:t>
            </a:r>
            <a:r>
              <a:rPr sz="5400" b="0" spc="-330" dirty="0">
                <a:solidFill>
                  <a:srgbClr val="FFC000"/>
                </a:solidFill>
                <a:latin typeface="Arial MT"/>
                <a:cs typeface="Arial MT"/>
              </a:rPr>
              <a:t> </a:t>
            </a:r>
            <a:r>
              <a:rPr sz="5400" b="0" dirty="0">
                <a:solidFill>
                  <a:srgbClr val="FFC000"/>
                </a:solidFill>
                <a:latin typeface="Arial MT"/>
                <a:cs typeface="Arial MT"/>
              </a:rPr>
              <a:t>WE</a:t>
            </a:r>
            <a:r>
              <a:rPr sz="5400" b="0" spc="-15" dirty="0">
                <a:solidFill>
                  <a:srgbClr val="FFC000"/>
                </a:solidFill>
                <a:latin typeface="Arial MT"/>
                <a:cs typeface="Arial MT"/>
              </a:rPr>
              <a:t> </a:t>
            </a:r>
            <a:r>
              <a:rPr sz="5400" b="0" spc="-30" dirty="0">
                <a:solidFill>
                  <a:srgbClr val="FFC000"/>
                </a:solidFill>
                <a:latin typeface="Arial MT"/>
                <a:cs typeface="Arial MT"/>
              </a:rPr>
              <a:t>WORK</a:t>
            </a:r>
            <a:endParaRPr sz="5400" dirty="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14950" y="0"/>
            <a:ext cx="6877050" cy="6857999"/>
          </a:xfrm>
          <a:prstGeom prst="rect">
            <a:avLst/>
          </a:prstGeom>
        </p:spPr>
      </p:pic>
      <p:sp>
        <p:nvSpPr>
          <p:cNvPr id="12" name="object 2">
            <a:extLst>
              <a:ext uri="{FF2B5EF4-FFF2-40B4-BE49-F238E27FC236}">
                <a16:creationId xmlns:a16="http://schemas.microsoft.com/office/drawing/2014/main" id="{1016465C-3B61-456A-94AC-83C84292EB03}"/>
              </a:ext>
            </a:extLst>
          </p:cNvPr>
          <p:cNvSpPr txBox="1"/>
          <p:nvPr/>
        </p:nvSpPr>
        <p:spPr>
          <a:xfrm>
            <a:off x="878378" y="2895600"/>
            <a:ext cx="3962400" cy="2753317"/>
          </a:xfrm>
          <a:prstGeom prst="rect">
            <a:avLst/>
          </a:prstGeom>
        </p:spPr>
        <p:txBody>
          <a:bodyPr vert="horz" wrap="square" lIns="0" tIns="224154" rIns="0" bIns="0" rtlCol="0">
            <a:spAutoFit/>
          </a:bodyPr>
          <a:lstStyle/>
          <a:p>
            <a:pPr marL="298450" indent="-285750">
              <a:lnSpc>
                <a:spcPct val="15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297815" algn="l"/>
              </a:tabLst>
            </a:pPr>
            <a:r>
              <a:rPr lang="en-IN" i="1" spc="-10" dirty="0">
                <a:latin typeface="Calibri"/>
                <a:cs typeface="Calibri"/>
              </a:rPr>
              <a:t>Curiosity</a:t>
            </a:r>
            <a:r>
              <a:rPr lang="en-IN" i="1" spc="-120" dirty="0">
                <a:latin typeface="Calibri"/>
                <a:cs typeface="Calibri"/>
              </a:rPr>
              <a:t> </a:t>
            </a:r>
            <a:r>
              <a:rPr lang="en-IN" i="1" dirty="0">
                <a:latin typeface="Calibri"/>
                <a:cs typeface="Calibri"/>
              </a:rPr>
              <a:t>and</a:t>
            </a:r>
            <a:r>
              <a:rPr lang="en-IN" i="1" spc="-25" dirty="0">
                <a:latin typeface="Calibri"/>
                <a:cs typeface="Calibri"/>
              </a:rPr>
              <a:t> </a:t>
            </a:r>
            <a:r>
              <a:rPr lang="en-IN" i="1" spc="-10" dirty="0">
                <a:latin typeface="Calibri"/>
                <a:cs typeface="Calibri"/>
              </a:rPr>
              <a:t>innovation</a:t>
            </a:r>
            <a:endParaRPr lang="en-IN" dirty="0">
              <a:latin typeface="Calibri"/>
              <a:cs typeface="Calibri"/>
            </a:endParaRPr>
          </a:p>
          <a:p>
            <a:pPr marL="298450" indent="-285750">
              <a:lnSpc>
                <a:spcPct val="150000"/>
              </a:lnSpc>
              <a:spcBef>
                <a:spcPts val="50"/>
              </a:spcBef>
              <a:buFont typeface="Arial" panose="020B0604020202020204" pitchFamily="34" charset="0"/>
              <a:buChar char="•"/>
              <a:tabLst>
                <a:tab pos="297815" algn="l"/>
              </a:tabLst>
            </a:pPr>
            <a:r>
              <a:rPr lang="en-US" i="1" dirty="0">
                <a:latin typeface="Calibri"/>
                <a:cs typeface="Calibri"/>
              </a:rPr>
              <a:t>Listening</a:t>
            </a:r>
            <a:r>
              <a:rPr lang="en-US" i="1" spc="-114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is</a:t>
            </a:r>
            <a:r>
              <a:rPr lang="en-US" i="1" spc="-45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a</a:t>
            </a:r>
            <a:r>
              <a:rPr lang="en-US" i="1" spc="-135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great</a:t>
            </a:r>
            <a:r>
              <a:rPr lang="en-US" i="1" spc="-120" dirty="0">
                <a:latin typeface="Calibri"/>
                <a:cs typeface="Calibri"/>
              </a:rPr>
              <a:t> </a:t>
            </a:r>
            <a:r>
              <a:rPr lang="en-US" i="1" spc="-20" dirty="0">
                <a:latin typeface="Calibri"/>
                <a:cs typeface="Calibri"/>
              </a:rPr>
              <a:t>way.</a:t>
            </a:r>
            <a:endParaRPr lang="en-US" dirty="0">
              <a:latin typeface="Calibri"/>
              <a:cs typeface="Calibri"/>
            </a:endParaRPr>
          </a:p>
          <a:p>
            <a:pPr marL="298450" indent="-285750">
              <a:lnSpc>
                <a:spcPct val="150000"/>
              </a:lnSpc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297815" algn="l"/>
              </a:tabLst>
            </a:pPr>
            <a:r>
              <a:rPr lang="en-US" i="1" dirty="0">
                <a:latin typeface="Calibri"/>
                <a:cs typeface="Calibri"/>
              </a:rPr>
              <a:t>We</a:t>
            </a:r>
            <a:r>
              <a:rPr lang="en-US" i="1" spc="-120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value</a:t>
            </a:r>
            <a:r>
              <a:rPr lang="en-US" i="1" spc="-95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Planning</a:t>
            </a:r>
            <a:r>
              <a:rPr lang="en-US" i="1" spc="-70" dirty="0">
                <a:latin typeface="Calibri"/>
                <a:cs typeface="Calibri"/>
              </a:rPr>
              <a:t> </a:t>
            </a:r>
            <a:r>
              <a:rPr lang="en-US" i="1" spc="-20" dirty="0">
                <a:latin typeface="Calibri"/>
                <a:cs typeface="Calibri"/>
              </a:rPr>
              <a:t>and</a:t>
            </a:r>
            <a:r>
              <a:rPr lang="en-US" i="1" spc="-130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discipline</a:t>
            </a:r>
            <a:r>
              <a:rPr lang="en-US" spc="-10" dirty="0">
                <a:latin typeface="Calibri"/>
                <a:cs typeface="Calibri"/>
              </a:rPr>
              <a:t>.</a:t>
            </a:r>
            <a:endParaRPr lang="en-US" dirty="0">
              <a:latin typeface="Calibri"/>
              <a:cs typeface="Calibri"/>
            </a:endParaRPr>
          </a:p>
          <a:p>
            <a:pPr marL="298450" indent="-2857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97815" algn="l"/>
              </a:tabLst>
            </a:pPr>
            <a:r>
              <a:rPr lang="en-US" i="1" dirty="0">
                <a:latin typeface="Calibri"/>
                <a:cs typeface="Calibri"/>
              </a:rPr>
              <a:t>We</a:t>
            </a:r>
            <a:r>
              <a:rPr lang="en-US" i="1" spc="-125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do</a:t>
            </a:r>
            <a:r>
              <a:rPr lang="en-US" i="1" spc="-125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things</a:t>
            </a:r>
            <a:r>
              <a:rPr lang="en-US" i="1" spc="-130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the</a:t>
            </a:r>
            <a:r>
              <a:rPr lang="en-US" i="1" spc="-70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ethical</a:t>
            </a:r>
            <a:r>
              <a:rPr lang="en-US" i="1" spc="-110" dirty="0">
                <a:latin typeface="Calibri"/>
                <a:cs typeface="Calibri"/>
              </a:rPr>
              <a:t> </a:t>
            </a:r>
            <a:r>
              <a:rPr lang="en-US" i="1" spc="-25" dirty="0">
                <a:latin typeface="Calibri"/>
                <a:cs typeface="Calibri"/>
              </a:rPr>
              <a:t>way</a:t>
            </a:r>
            <a:endParaRPr lang="en-US" dirty="0">
              <a:latin typeface="Calibri"/>
              <a:cs typeface="Calibri"/>
            </a:endParaRPr>
          </a:p>
          <a:p>
            <a:pPr marL="298450" indent="-285750">
              <a:lnSpc>
                <a:spcPct val="150000"/>
              </a:lnSpc>
              <a:spcBef>
                <a:spcPts val="50"/>
              </a:spcBef>
              <a:buFont typeface="Arial" panose="020B0604020202020204" pitchFamily="34" charset="0"/>
              <a:buChar char="•"/>
              <a:tabLst>
                <a:tab pos="297815" algn="l"/>
              </a:tabLst>
            </a:pPr>
            <a:r>
              <a:rPr lang="en-US" i="1" dirty="0">
                <a:latin typeface="Calibri"/>
                <a:cs typeface="Calibri"/>
              </a:rPr>
              <a:t>We</a:t>
            </a:r>
            <a:r>
              <a:rPr lang="en-US" i="1" spc="-100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always</a:t>
            </a:r>
            <a:r>
              <a:rPr lang="en-US" i="1" spc="-100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deliver</a:t>
            </a:r>
            <a:r>
              <a:rPr lang="en-US" i="1" spc="-75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on</a:t>
            </a:r>
            <a:r>
              <a:rPr lang="en-US" i="1" spc="-165" dirty="0">
                <a:latin typeface="Calibri"/>
                <a:cs typeface="Calibri"/>
              </a:rPr>
              <a:t> </a:t>
            </a:r>
            <a:r>
              <a:rPr lang="en-US" i="1" spc="-20" dirty="0">
                <a:latin typeface="Calibri"/>
                <a:cs typeface="Calibri"/>
              </a:rPr>
              <a:t>time</a:t>
            </a:r>
            <a:endParaRPr lang="en-US" dirty="0">
              <a:latin typeface="Calibri"/>
              <a:cs typeface="Calibri"/>
            </a:endParaRPr>
          </a:p>
          <a:p>
            <a:pPr marL="298450" indent="-285750">
              <a:lnSpc>
                <a:spcPct val="150000"/>
              </a:lnSpc>
              <a:spcBef>
                <a:spcPts val="195"/>
              </a:spcBef>
              <a:buFont typeface="Arial" panose="020B0604020202020204" pitchFamily="34" charset="0"/>
              <a:buChar char="•"/>
              <a:tabLst>
                <a:tab pos="297815" algn="l"/>
              </a:tabLst>
            </a:pPr>
            <a:r>
              <a:rPr lang="en-US" i="1" dirty="0">
                <a:latin typeface="Calibri"/>
                <a:cs typeface="Calibri"/>
              </a:rPr>
              <a:t>We</a:t>
            </a:r>
            <a:r>
              <a:rPr lang="en-US" i="1" spc="-60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always</a:t>
            </a:r>
            <a:r>
              <a:rPr lang="en-US" i="1" spc="-65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get</a:t>
            </a:r>
            <a:r>
              <a:rPr lang="en-US" i="1" spc="-130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back</a:t>
            </a:r>
            <a:r>
              <a:rPr lang="en-US" i="1" spc="-80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to</a:t>
            </a:r>
            <a:r>
              <a:rPr lang="en-US" i="1" spc="-125" dirty="0">
                <a:latin typeface="Calibri"/>
                <a:cs typeface="Calibri"/>
              </a:rPr>
              <a:t> </a:t>
            </a:r>
            <a:r>
              <a:rPr lang="en-US" i="1" spc="-10" dirty="0">
                <a:latin typeface="Calibri"/>
                <a:cs typeface="Calibri"/>
              </a:rPr>
              <a:t>people.</a:t>
            </a:r>
            <a:endParaRPr lang="en-US" dirty="0">
              <a:latin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18D63A-872E-D7B5-5A93-7696DE3A64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02730" y="139836"/>
            <a:ext cx="3876040" cy="2824490"/>
          </a:xfrm>
          <a:prstGeom prst="rect">
            <a:avLst/>
          </a:prstGeom>
        </p:spPr>
        <p:txBody>
          <a:bodyPr vert="horz" wrap="square" lIns="0" tIns="22415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64"/>
              </a:spcBef>
            </a:pPr>
            <a:r>
              <a:rPr sz="2400" b="1" spc="-30" dirty="0">
                <a:solidFill>
                  <a:srgbClr val="FFC000"/>
                </a:solidFill>
                <a:latin typeface="Arial"/>
                <a:cs typeface="Arial"/>
              </a:rPr>
              <a:t>INDUSTRY</a:t>
            </a:r>
            <a:r>
              <a:rPr sz="2400" b="1" spc="-114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C000"/>
                </a:solidFill>
                <a:latin typeface="Arial"/>
                <a:cs typeface="Arial"/>
              </a:rPr>
              <a:t>SOLUTIONS</a:t>
            </a:r>
            <a:r>
              <a:rPr sz="2400" b="1" spc="-80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spc="-50" dirty="0">
                <a:solidFill>
                  <a:srgbClr val="FFC000"/>
                </a:solidFill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1048385" indent="-285750">
              <a:spcBef>
                <a:spcPts val="1250"/>
              </a:spcBef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ERP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Application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spcBef>
                <a:spcPts val="15"/>
              </a:spcBef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Barcode</a:t>
            </a:r>
            <a:r>
              <a:rPr sz="1600" b="1" spc="-10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Tracking</a:t>
            </a:r>
            <a:r>
              <a:rPr sz="1600" b="1" spc="-6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Applications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spcBef>
                <a:spcPts val="20"/>
              </a:spcBef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Stock</a:t>
            </a:r>
            <a:r>
              <a:rPr sz="1600" b="1" spc="-8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/</a:t>
            </a:r>
            <a:r>
              <a:rPr sz="1600" b="1" spc="-3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Inventory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spcBef>
                <a:spcPts val="15"/>
              </a:spcBef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HR</a:t>
            </a:r>
            <a:r>
              <a:rPr sz="1600" b="1" spc="-4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Payroll</a:t>
            </a:r>
            <a:r>
              <a:rPr sz="1600" b="1" spc="-7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Asset</a:t>
            </a:r>
            <a:r>
              <a:rPr sz="1600" b="1" spc="-9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Tracking</a:t>
            </a:r>
            <a:r>
              <a:rPr sz="1600" b="1" spc="-6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Visitor</a:t>
            </a:r>
            <a:r>
              <a:rPr sz="1600" b="1" spc="-8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Mangement</a:t>
            </a:r>
            <a:r>
              <a:rPr sz="1600" b="1" spc="-6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buFont typeface="Arial MT"/>
              <a:buChar char="•"/>
              <a:tabLst>
                <a:tab pos="1048385" algn="l"/>
              </a:tabLst>
            </a:pPr>
            <a:r>
              <a:rPr sz="1600" b="1" dirty="0">
                <a:latin typeface="Calibri"/>
                <a:cs typeface="Calibri"/>
              </a:rPr>
              <a:t>CRM</a:t>
            </a:r>
            <a:r>
              <a:rPr sz="1600" b="1" spc="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48385" indent="-285750">
              <a:spcBef>
                <a:spcPts val="20"/>
              </a:spcBef>
              <a:buFont typeface="Arial MT"/>
              <a:buChar char="•"/>
              <a:tabLst>
                <a:tab pos="1048385" algn="l"/>
              </a:tabLst>
            </a:pPr>
            <a:r>
              <a:rPr sz="1600" b="1" spc="-10" dirty="0">
                <a:latin typeface="Calibri"/>
                <a:cs typeface="Calibri"/>
              </a:rPr>
              <a:t>Warehouse</a:t>
            </a:r>
            <a:r>
              <a:rPr sz="1600" b="1" spc="-9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8574"/>
            <a:ext cx="6105524" cy="682942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marR="5080">
              <a:lnSpc>
                <a:spcPct val="100400"/>
              </a:lnSpc>
              <a:spcBef>
                <a:spcPts val="115"/>
              </a:spcBef>
            </a:pPr>
            <a:r>
              <a:rPr spc="-10" dirty="0"/>
              <a:t>FLEXIBLE </a:t>
            </a:r>
            <a:r>
              <a:rPr dirty="0"/>
              <a:t>SOLUTION</a:t>
            </a:r>
            <a:r>
              <a:rPr spc="-114" dirty="0"/>
              <a:t> </a:t>
            </a:r>
            <a:r>
              <a:rPr spc="-25" dirty="0"/>
              <a:t>FOR </a:t>
            </a:r>
            <a:r>
              <a:rPr dirty="0"/>
              <a:t>YOUR</a:t>
            </a:r>
            <a:r>
              <a:rPr spc="-150" dirty="0"/>
              <a:t> </a:t>
            </a:r>
            <a:r>
              <a:rPr spc="-10" dirty="0"/>
              <a:t>BUSINESS NEEDS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602730" y="3352800"/>
            <a:ext cx="3860800" cy="2811026"/>
          </a:xfrm>
          <a:prstGeom prst="rect">
            <a:avLst/>
          </a:prstGeom>
        </p:spPr>
        <p:txBody>
          <a:bodyPr vert="horz" wrap="square" lIns="0" tIns="223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60"/>
              </a:spcBef>
            </a:pPr>
            <a:r>
              <a:rPr sz="2400" b="1" spc="-40" dirty="0">
                <a:solidFill>
                  <a:srgbClr val="FFC000"/>
                </a:solidFill>
                <a:latin typeface="Arial"/>
                <a:cs typeface="Arial"/>
              </a:rPr>
              <a:t>RETAIL</a:t>
            </a:r>
            <a:r>
              <a:rPr sz="2400" b="1" spc="-165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C000"/>
                </a:solidFill>
                <a:latin typeface="Arial"/>
                <a:cs typeface="Arial"/>
              </a:rPr>
              <a:t>SOLUTIONS</a:t>
            </a:r>
            <a:r>
              <a:rPr sz="2400" b="1" spc="-75" dirty="0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sz="2400" b="1" spc="-50" dirty="0">
                <a:solidFill>
                  <a:srgbClr val="FFC000"/>
                </a:solidFill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1053465" lvl="1" indent="-285115">
              <a:spcBef>
                <a:spcPts val="1245"/>
              </a:spcBef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Retail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POS</a:t>
            </a:r>
            <a:r>
              <a:rPr sz="1600" b="1" spc="-9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Billing</a:t>
            </a:r>
            <a:r>
              <a:rPr sz="1600" b="1" spc="-5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System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spcBef>
                <a:spcPts val="20"/>
              </a:spcBef>
              <a:buFont typeface="Arial MT"/>
              <a:buChar char="•"/>
              <a:tabLst>
                <a:tab pos="1053465" algn="l"/>
              </a:tabLst>
            </a:pPr>
            <a:r>
              <a:rPr sz="1600" b="1" spc="-20" dirty="0">
                <a:latin typeface="Calibri"/>
                <a:cs typeface="Calibri"/>
              </a:rPr>
              <a:t>Textile</a:t>
            </a:r>
            <a:r>
              <a:rPr sz="1600" b="1" spc="-4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POS</a:t>
            </a:r>
            <a:r>
              <a:rPr sz="1600" b="1" spc="-4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Billing</a:t>
            </a:r>
            <a:r>
              <a:rPr sz="1600" b="1" spc="-9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System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spcBef>
                <a:spcPts val="20"/>
              </a:spcBef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Jewellery</a:t>
            </a:r>
            <a:r>
              <a:rPr sz="1600" b="1" spc="-8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POS</a:t>
            </a:r>
            <a:r>
              <a:rPr sz="1600" b="1" spc="-6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Billing</a:t>
            </a:r>
            <a:r>
              <a:rPr sz="1600" b="1" spc="-10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System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spcBef>
                <a:spcPts val="15"/>
              </a:spcBef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Medical</a:t>
            </a:r>
            <a:r>
              <a:rPr sz="1600" b="1" spc="-1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Billing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Lodge</a:t>
            </a:r>
            <a:r>
              <a:rPr sz="1600" b="1" spc="-9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Mangement</a:t>
            </a:r>
            <a:r>
              <a:rPr sz="1600" b="1" spc="-8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Daily</a:t>
            </a:r>
            <a:r>
              <a:rPr sz="1600" b="1" spc="-10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Chit</a:t>
            </a:r>
            <a:r>
              <a:rPr sz="1600" b="1" spc="-2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Collection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Lab</a:t>
            </a:r>
            <a:r>
              <a:rPr sz="1600" b="1" spc="-105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Management</a:t>
            </a:r>
            <a:r>
              <a:rPr sz="1600" b="1" spc="-6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  <a:p>
            <a:pPr marL="1053465" lvl="1" indent="-285115">
              <a:spcBef>
                <a:spcPts val="20"/>
              </a:spcBef>
              <a:buFont typeface="Arial MT"/>
              <a:buChar char="•"/>
              <a:tabLst>
                <a:tab pos="1053465" algn="l"/>
              </a:tabLst>
            </a:pPr>
            <a:r>
              <a:rPr sz="1600" b="1" dirty="0">
                <a:latin typeface="Calibri"/>
                <a:cs typeface="Calibri"/>
              </a:rPr>
              <a:t>Parking</a:t>
            </a:r>
            <a:r>
              <a:rPr sz="1600" b="1" spc="-8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Software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F58CEF-5917-386C-53C1-2313F156B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16608" y="2165350"/>
            <a:ext cx="2940050" cy="1851660"/>
          </a:xfrm>
          <a:prstGeom prst="rect">
            <a:avLst/>
          </a:prstGeom>
        </p:spPr>
        <p:txBody>
          <a:bodyPr vert="horz" wrap="square" lIns="0" tIns="179070" rIns="0" bIns="0" rtlCol="0">
            <a:spAutoFit/>
          </a:bodyPr>
          <a:lstStyle/>
          <a:p>
            <a:pPr marL="12700" marR="5080">
              <a:lnSpc>
                <a:spcPts val="6530"/>
              </a:lnSpc>
              <a:spcBef>
                <a:spcPts val="1410"/>
              </a:spcBef>
            </a:pPr>
            <a:r>
              <a:rPr sz="6500" spc="-10" dirty="0">
                <a:solidFill>
                  <a:srgbClr val="464646"/>
                </a:solidFill>
                <a:latin typeface="Tahoma"/>
                <a:cs typeface="Tahoma"/>
              </a:rPr>
              <a:t>THANK </a:t>
            </a:r>
            <a:r>
              <a:rPr sz="6500" spc="-25" dirty="0">
                <a:solidFill>
                  <a:srgbClr val="464646"/>
                </a:solidFill>
                <a:latin typeface="Tahoma"/>
                <a:cs typeface="Tahoma"/>
              </a:rPr>
              <a:t>YOU</a:t>
            </a:r>
            <a:endParaRPr sz="65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" y="5745481"/>
            <a:ext cx="2940050" cy="840615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lang="en-IN" sz="1400" b="1" u="sng" spc="-10" dirty="0">
                <a:solidFill>
                  <a:srgbClr val="464646"/>
                </a:solidFill>
                <a:uFill>
                  <a:solidFill>
                    <a:srgbClr val="464646"/>
                  </a:solidFill>
                </a:uFill>
                <a:latin typeface="Calibri"/>
                <a:cs typeface="Calibri"/>
                <a:hlinkClick r:id="rId2"/>
              </a:rPr>
              <a:t>www.genuineitsolution.in</a:t>
            </a:r>
            <a:endParaRPr lang="en-IN" sz="1400" b="1" u="sng" spc="-10" dirty="0">
              <a:solidFill>
                <a:srgbClr val="464646"/>
              </a:solidFill>
              <a:uFill>
                <a:solidFill>
                  <a:srgbClr val="464646"/>
                </a:solidFill>
              </a:u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1400" b="1" dirty="0">
                <a:solidFill>
                  <a:srgbClr val="464646"/>
                </a:solidFill>
                <a:latin typeface="Calibri"/>
                <a:cs typeface="Calibri"/>
              </a:rPr>
              <a:t>Mail</a:t>
            </a:r>
            <a:r>
              <a:rPr sz="1400" b="1" spc="-4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64646"/>
                </a:solidFill>
                <a:latin typeface="Calibri"/>
                <a:cs typeface="Calibri"/>
              </a:rPr>
              <a:t>:</a:t>
            </a:r>
            <a:r>
              <a:rPr sz="1400" b="1" spc="-8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1400" b="1" u="sng" spc="-10" dirty="0">
                <a:solidFill>
                  <a:srgbClr val="464646"/>
                </a:solidFill>
                <a:uFill>
                  <a:solidFill>
                    <a:srgbClr val="464646"/>
                  </a:solidFill>
                </a:uFill>
                <a:latin typeface="Calibri"/>
                <a:cs typeface="Calibri"/>
                <a:hlinkClick r:id="rId3"/>
              </a:rPr>
              <a:t>info@genuineitsolution.in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1400" dirty="0">
                <a:solidFill>
                  <a:srgbClr val="464646"/>
                </a:solidFill>
                <a:latin typeface="Calibri"/>
                <a:cs typeface="Calibri"/>
              </a:rPr>
              <a:t>+91</a:t>
            </a:r>
            <a:r>
              <a:rPr sz="1400" spc="2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lang="en-US" sz="1400" spc="-20" dirty="0">
                <a:solidFill>
                  <a:srgbClr val="464646"/>
                </a:solidFill>
                <a:latin typeface="Calibri"/>
                <a:cs typeface="Calibri"/>
              </a:rPr>
              <a:t>7845022332</a:t>
            </a:r>
            <a:r>
              <a:rPr sz="1400" spc="-20" dirty="0">
                <a:solidFill>
                  <a:srgbClr val="464646"/>
                </a:solidFill>
                <a:latin typeface="Calibri"/>
                <a:cs typeface="Calibri"/>
              </a:rPr>
              <a:t>,</a:t>
            </a:r>
            <a:r>
              <a:rPr sz="1400" spc="-80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64646"/>
                </a:solidFill>
                <a:latin typeface="Calibri"/>
                <a:cs typeface="Calibri"/>
              </a:rPr>
              <a:t>+91</a:t>
            </a:r>
            <a:r>
              <a:rPr sz="1400" spc="25" dirty="0">
                <a:solidFill>
                  <a:srgbClr val="464646"/>
                </a:solidFill>
                <a:latin typeface="Calibri"/>
                <a:cs typeface="Calibri"/>
              </a:rPr>
              <a:t> </a:t>
            </a:r>
            <a:r>
              <a:rPr lang="en-US" sz="1400" spc="-10" dirty="0">
                <a:solidFill>
                  <a:srgbClr val="464646"/>
                </a:solidFill>
                <a:latin typeface="Calibri"/>
                <a:cs typeface="Calibri"/>
              </a:rPr>
              <a:t>9940860219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819775" y="0"/>
            <a:ext cx="6372225" cy="6858000"/>
            <a:chOff x="5819775" y="0"/>
            <a:chExt cx="6372225" cy="685800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19775" y="0"/>
              <a:ext cx="6372225" cy="68579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67400" y="304800"/>
              <a:ext cx="6324600" cy="65531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15125" y="857250"/>
              <a:ext cx="5476875" cy="5857875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828800" y="4379278"/>
            <a:ext cx="234251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98450" algn="l"/>
              </a:tabLst>
            </a:pPr>
            <a:r>
              <a:rPr sz="2000" spc="-50" dirty="0">
                <a:solidFill>
                  <a:srgbClr val="FFC000"/>
                </a:solidFill>
                <a:latin typeface="Calibri"/>
                <a:cs typeface="Calibri"/>
              </a:rPr>
              <a:t>-</a:t>
            </a:r>
            <a:r>
              <a:rPr sz="2000" dirty="0">
                <a:solidFill>
                  <a:srgbClr val="FFC000"/>
                </a:solidFill>
                <a:latin typeface="Calibri"/>
                <a:cs typeface="Calibri"/>
              </a:rPr>
              <a:t>	</a:t>
            </a:r>
            <a:r>
              <a:rPr sz="2000" b="1" i="1" dirty="0">
                <a:solidFill>
                  <a:srgbClr val="FFC000"/>
                </a:solidFill>
                <a:latin typeface="Calibri"/>
                <a:cs typeface="Calibri"/>
              </a:rPr>
              <a:t>Genuine</a:t>
            </a:r>
            <a:r>
              <a:rPr sz="2000" b="1" i="1" spc="-9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000" b="1" i="1" dirty="0">
                <a:solidFill>
                  <a:srgbClr val="FFC000"/>
                </a:solidFill>
                <a:latin typeface="Calibri"/>
                <a:cs typeface="Calibri"/>
              </a:rPr>
              <a:t>IT</a:t>
            </a:r>
            <a:r>
              <a:rPr sz="2000" b="1" i="1" spc="-80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2000" b="1" i="1" spc="-10" dirty="0">
                <a:solidFill>
                  <a:srgbClr val="FFC000"/>
                </a:solidFill>
                <a:latin typeface="Calibri"/>
                <a:cs typeface="Calibri"/>
              </a:rPr>
              <a:t>Solution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350" y="276225"/>
            <a:ext cx="2247900" cy="628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5E0F4F-E4AF-3897-C29E-0C07B4AE81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464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300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MT</vt:lpstr>
      <vt:lpstr>Calibri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THE WAY WE WORK</vt:lpstr>
      <vt:lpstr>FLEXIBLE SOLUTION FOR YOUR BUSINESS NEEDS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NITHISHKUMAR S</cp:lastModifiedBy>
  <cp:revision>8</cp:revision>
  <dcterms:created xsi:type="dcterms:W3CDTF">2025-10-10T17:28:32Z</dcterms:created>
  <dcterms:modified xsi:type="dcterms:W3CDTF">2026-09-10T11:39:46Z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2025-10-10T00:00:00Z</vt:filetime>
  </property>
  <property fmtid="{D5CDD505-2E9C-101B-9397-08002B2CF9AE}" pid="3" name="LastSaved">
    <vt:filetime>2025-10-10T00:00:00Z</vt:filetime>
  </property>
</Properties>
</file>